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autoCompressPictures="0">
  <p:sldMasterIdLst>
    <p:sldMasterId id="2147483684" r:id="rId1"/>
  </p:sldMasterIdLst>
  <p:sldIdLst>
    <p:sldId id="266" r:id="rId2"/>
    <p:sldId id="301" r:id="rId3"/>
    <p:sldId id="388" r:id="rId4"/>
    <p:sldId id="392" r:id="rId5"/>
    <p:sldId id="391" r:id="rId6"/>
    <p:sldId id="390" r:id="rId7"/>
    <p:sldId id="297" r:id="rId8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17503" autoAdjust="0"/>
    <p:restoredTop sz="96165"/>
  </p:normalViewPr>
  <p:slideViewPr>
    <p:cSldViewPr snapToGrid="0">
      <p:cViewPr varScale="1">
        <p:scale>
          <a:sx n="100" d="100"/>
          <a:sy n="100" d="100"/>
        </p:scale>
        <p:origin x="3084" y="132"/>
      </p:cViewPr>
      <p:guideLst>
        <p:guide orient="horz" pos="2159"/>
        <p:guide pos="311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viewProps" Target="viewProps.xml"  /><Relationship Id="rId11" Type="http://schemas.openxmlformats.org/officeDocument/2006/relationships/theme" Target="theme/theme1.xml"  /><Relationship Id="rId12" Type="http://schemas.openxmlformats.org/officeDocument/2006/relationships/tableStyles" Target="tableStyles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slide" Target="slides/slide6.xml"  /><Relationship Id="rId8" Type="http://schemas.openxmlformats.org/officeDocument/2006/relationships/slide" Target="slides/slide7.xml"  /><Relationship Id="rId9" Type="http://schemas.openxmlformats.org/officeDocument/2006/relationships/presProps" Target="presProps.xml" 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3B81A8-F803-47EE-8E17-9AD9CFD53AA0}" type="doc">
      <dgm:prSet loTypeId="urn:microsoft.com/office/officeart/2005/8/layout/matrix2" loCatId="matrix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pPr latinLnBrk="1"/>
          <a:endParaRPr lang="ko-KR" altLang="en-US"/>
        </a:p>
      </dgm:t>
    </dgm:pt>
    <dgm:pt modelId="{08864289-3D12-4B30-8BC1-623AC5EEF850}">
      <dgm:prSet phldrT="[텍스트]" custT="1"/>
      <dgm:spPr/>
      <dgm:t>
        <a:bodyPr/>
        <a:lstStyle/>
        <a:p>
          <a:pPr latinLnBrk="1"/>
          <a:r>
            <a:rPr lang="ko-KR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목표 의식을 가진 자</a:t>
          </a:r>
          <a:endParaRPr lang="ko-KR" altLang="en-US" sz="2000" dirty="0"/>
        </a:p>
      </dgm:t>
    </dgm:pt>
    <dgm:pt modelId="{5FB12819-9747-447D-BA98-0E1018DD3B57}" type="parTrans" cxnId="{A4BD7A07-76BE-465C-9EBB-6E826BC5CD97}">
      <dgm:prSet/>
      <dgm:spPr/>
      <dgm:t>
        <a:bodyPr/>
        <a:lstStyle/>
        <a:p>
          <a:pPr latinLnBrk="1"/>
          <a:endParaRPr lang="ko-KR" altLang="en-US" sz="1400"/>
        </a:p>
      </dgm:t>
    </dgm:pt>
    <dgm:pt modelId="{8FD90D82-AE4E-4262-9B00-EF5218151EA0}" type="sibTrans" cxnId="{A4BD7A07-76BE-465C-9EBB-6E826BC5CD97}">
      <dgm:prSet/>
      <dgm:spPr/>
      <dgm:t>
        <a:bodyPr/>
        <a:lstStyle/>
        <a:p>
          <a:pPr latinLnBrk="1"/>
          <a:endParaRPr lang="ko-KR" altLang="en-US" sz="1400"/>
        </a:p>
      </dgm:t>
    </dgm:pt>
    <dgm:pt modelId="{9AA423AA-FE37-4907-ACE8-73357DC30781}">
      <dgm:prSet phldrT="[텍스트]" custT="1"/>
      <dgm:spPr/>
      <dgm:t>
        <a:bodyPr/>
        <a:lstStyle/>
        <a:p>
          <a:pPr latinLnBrk="1"/>
          <a:r>
            <a:rPr lang="ko-KR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책임감 있는 전문가</a:t>
          </a:r>
          <a:endParaRPr lang="ko-KR" altLang="en-US" sz="2000" dirty="0"/>
        </a:p>
      </dgm:t>
    </dgm:pt>
    <dgm:pt modelId="{8CD3D5CF-A5AA-4453-827C-49801C34D331}" type="parTrans" cxnId="{0A9C2A6F-8536-4D8F-A401-86E5CABAB78B}">
      <dgm:prSet/>
      <dgm:spPr/>
      <dgm:t>
        <a:bodyPr/>
        <a:lstStyle/>
        <a:p>
          <a:pPr latinLnBrk="1"/>
          <a:endParaRPr lang="ko-KR" altLang="en-US" sz="1400"/>
        </a:p>
      </dgm:t>
    </dgm:pt>
    <dgm:pt modelId="{E2661F62-CD4B-4E16-9CD3-3DF0DE3BB29B}" type="sibTrans" cxnId="{0A9C2A6F-8536-4D8F-A401-86E5CABAB78B}">
      <dgm:prSet/>
      <dgm:spPr/>
      <dgm:t>
        <a:bodyPr/>
        <a:lstStyle/>
        <a:p>
          <a:pPr latinLnBrk="1"/>
          <a:endParaRPr lang="ko-KR" altLang="en-US" sz="1400"/>
        </a:p>
      </dgm:t>
    </dgm:pt>
    <dgm:pt modelId="{BBF32D4F-B540-4278-A396-87BEF86218B4}">
      <dgm:prSet phldrT="[텍스트]" custT="1"/>
      <dgm:spPr/>
      <dgm:t>
        <a:bodyPr/>
        <a:lstStyle/>
        <a:p>
          <a:pPr latinLnBrk="1"/>
          <a:r>
            <a:rPr lang="ko-KR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동료 의식을 갖춘 자</a:t>
          </a:r>
          <a:endParaRPr lang="ko-KR" altLang="en-US" sz="2000" dirty="0"/>
        </a:p>
      </dgm:t>
    </dgm:pt>
    <dgm:pt modelId="{5C90170F-5AAA-45F0-BA68-E69BEB119533}" type="parTrans" cxnId="{1CBA2FD1-C768-41D3-9064-F8F1413ED80F}">
      <dgm:prSet/>
      <dgm:spPr/>
      <dgm:t>
        <a:bodyPr/>
        <a:lstStyle/>
        <a:p>
          <a:pPr latinLnBrk="1"/>
          <a:endParaRPr lang="ko-KR" altLang="en-US" sz="1400"/>
        </a:p>
      </dgm:t>
    </dgm:pt>
    <dgm:pt modelId="{A5736550-498B-4894-A933-EED57EB57CF2}" type="sibTrans" cxnId="{1CBA2FD1-C768-41D3-9064-F8F1413ED80F}">
      <dgm:prSet/>
      <dgm:spPr/>
      <dgm:t>
        <a:bodyPr/>
        <a:lstStyle/>
        <a:p>
          <a:pPr latinLnBrk="1"/>
          <a:endParaRPr lang="ko-KR" altLang="en-US" sz="1400"/>
        </a:p>
      </dgm:t>
    </dgm:pt>
    <dgm:pt modelId="{796455E9-0D08-4CB6-B9D1-355A3012BC77}">
      <dgm:prSet phldrT="[텍스트]" custT="1"/>
      <dgm:spPr/>
      <dgm:t>
        <a:bodyPr/>
        <a:lstStyle/>
        <a:p>
          <a:pPr latinLnBrk="1"/>
          <a:r>
            <a:rPr lang="ko-KR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안전 의식을 갖춘 자</a:t>
          </a:r>
          <a:endParaRPr lang="ko-KR" altLang="en-US" sz="2000" dirty="0"/>
        </a:p>
      </dgm:t>
    </dgm:pt>
    <dgm:pt modelId="{376BAE99-877D-4674-AB99-086809204911}" type="parTrans" cxnId="{595C42B8-643F-450F-9F1C-3B72F764D719}">
      <dgm:prSet/>
      <dgm:spPr/>
      <dgm:t>
        <a:bodyPr/>
        <a:lstStyle/>
        <a:p>
          <a:pPr latinLnBrk="1"/>
          <a:endParaRPr lang="ko-KR" altLang="en-US" sz="1400"/>
        </a:p>
      </dgm:t>
    </dgm:pt>
    <dgm:pt modelId="{EF1429C4-A12F-4E87-8F9F-E2E49BCE160C}" type="sibTrans" cxnId="{595C42B8-643F-450F-9F1C-3B72F764D719}">
      <dgm:prSet/>
      <dgm:spPr/>
      <dgm:t>
        <a:bodyPr/>
        <a:lstStyle/>
        <a:p>
          <a:pPr latinLnBrk="1"/>
          <a:endParaRPr lang="ko-KR" altLang="en-US" sz="1400"/>
        </a:p>
      </dgm:t>
    </dgm:pt>
    <dgm:pt modelId="{C6F6D762-AC86-4C1D-81D6-4AF961571AF0}" type="pres">
      <dgm:prSet presAssocID="{813B81A8-F803-47EE-8E17-9AD9CFD53AA0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A039EC6-730A-42C4-8E3B-3456EB84FC0E}" type="pres">
      <dgm:prSet presAssocID="{813B81A8-F803-47EE-8E17-9AD9CFD53AA0}" presName="axisShape" presStyleLbl="bgShp" presStyleIdx="0" presStyleCnt="1" custLinFactNeighborY="1752"/>
      <dgm:spPr/>
    </dgm:pt>
    <dgm:pt modelId="{0BE44776-2A96-4247-95A7-00E13B0FCF64}" type="pres">
      <dgm:prSet presAssocID="{813B81A8-F803-47EE-8E17-9AD9CFD53AA0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4375DBD-B4A6-40C8-8403-BB12A0ADF16A}" type="pres">
      <dgm:prSet presAssocID="{813B81A8-F803-47EE-8E17-9AD9CFD53AA0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2411D2D-817E-46D5-9CD2-4078DCCBF038}" type="pres">
      <dgm:prSet presAssocID="{813B81A8-F803-47EE-8E17-9AD9CFD53AA0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CEA4639-AFE5-4A50-BB23-9CE300F60275}" type="pres">
      <dgm:prSet presAssocID="{813B81A8-F803-47EE-8E17-9AD9CFD53AA0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E84D4A7F-5679-416A-A2B0-1BF8B1C5EEDB}" type="presOf" srcId="{BBF32D4F-B540-4278-A396-87BEF86218B4}" destId="{42411D2D-817E-46D5-9CD2-4078DCCBF038}" srcOrd="0" destOrd="0" presId="urn:microsoft.com/office/officeart/2005/8/layout/matrix2"/>
    <dgm:cxn modelId="{0B9B168B-07CE-4DD1-8F0C-39C794045AC4}" type="presOf" srcId="{813B81A8-F803-47EE-8E17-9AD9CFD53AA0}" destId="{C6F6D762-AC86-4C1D-81D6-4AF961571AF0}" srcOrd="0" destOrd="0" presId="urn:microsoft.com/office/officeart/2005/8/layout/matrix2"/>
    <dgm:cxn modelId="{A4BD7A07-76BE-465C-9EBB-6E826BC5CD97}" srcId="{813B81A8-F803-47EE-8E17-9AD9CFD53AA0}" destId="{08864289-3D12-4B30-8BC1-623AC5EEF850}" srcOrd="0" destOrd="0" parTransId="{5FB12819-9747-447D-BA98-0E1018DD3B57}" sibTransId="{8FD90D82-AE4E-4262-9B00-EF5218151EA0}"/>
    <dgm:cxn modelId="{D197B975-1760-4927-A88D-A72D14754FC4}" type="presOf" srcId="{796455E9-0D08-4CB6-B9D1-355A3012BC77}" destId="{6CEA4639-AFE5-4A50-BB23-9CE300F60275}" srcOrd="0" destOrd="0" presId="urn:microsoft.com/office/officeart/2005/8/layout/matrix2"/>
    <dgm:cxn modelId="{A6BC10C3-3D78-4A9D-8D70-DB6095CBE777}" type="presOf" srcId="{9AA423AA-FE37-4907-ACE8-73357DC30781}" destId="{94375DBD-B4A6-40C8-8403-BB12A0ADF16A}" srcOrd="0" destOrd="0" presId="urn:microsoft.com/office/officeart/2005/8/layout/matrix2"/>
    <dgm:cxn modelId="{595C42B8-643F-450F-9F1C-3B72F764D719}" srcId="{813B81A8-F803-47EE-8E17-9AD9CFD53AA0}" destId="{796455E9-0D08-4CB6-B9D1-355A3012BC77}" srcOrd="3" destOrd="0" parTransId="{376BAE99-877D-4674-AB99-086809204911}" sibTransId="{EF1429C4-A12F-4E87-8F9F-E2E49BCE160C}"/>
    <dgm:cxn modelId="{1CBA2FD1-C768-41D3-9064-F8F1413ED80F}" srcId="{813B81A8-F803-47EE-8E17-9AD9CFD53AA0}" destId="{BBF32D4F-B540-4278-A396-87BEF86218B4}" srcOrd="2" destOrd="0" parTransId="{5C90170F-5AAA-45F0-BA68-E69BEB119533}" sibTransId="{A5736550-498B-4894-A933-EED57EB57CF2}"/>
    <dgm:cxn modelId="{11736B48-D107-485E-8CE5-3BB6881D910A}" type="presOf" srcId="{08864289-3D12-4B30-8BC1-623AC5EEF850}" destId="{0BE44776-2A96-4247-95A7-00E13B0FCF64}" srcOrd="0" destOrd="0" presId="urn:microsoft.com/office/officeart/2005/8/layout/matrix2"/>
    <dgm:cxn modelId="{0A9C2A6F-8536-4D8F-A401-86E5CABAB78B}" srcId="{813B81A8-F803-47EE-8E17-9AD9CFD53AA0}" destId="{9AA423AA-FE37-4907-ACE8-73357DC30781}" srcOrd="1" destOrd="0" parTransId="{8CD3D5CF-A5AA-4453-827C-49801C34D331}" sibTransId="{E2661F62-CD4B-4E16-9CD3-3DF0DE3BB29B}"/>
    <dgm:cxn modelId="{444C7EF4-4971-454E-A367-0A245460D773}" type="presParOf" srcId="{C6F6D762-AC86-4C1D-81D6-4AF961571AF0}" destId="{5A039EC6-730A-42C4-8E3B-3456EB84FC0E}" srcOrd="0" destOrd="0" presId="urn:microsoft.com/office/officeart/2005/8/layout/matrix2"/>
    <dgm:cxn modelId="{B16FC160-90B6-4BEF-BAED-F1292824FACB}" type="presParOf" srcId="{C6F6D762-AC86-4C1D-81D6-4AF961571AF0}" destId="{0BE44776-2A96-4247-95A7-00E13B0FCF64}" srcOrd="1" destOrd="0" presId="urn:microsoft.com/office/officeart/2005/8/layout/matrix2"/>
    <dgm:cxn modelId="{EF311841-EE9A-44F1-99C6-E7694DB3CAB3}" type="presParOf" srcId="{C6F6D762-AC86-4C1D-81D6-4AF961571AF0}" destId="{94375DBD-B4A6-40C8-8403-BB12A0ADF16A}" srcOrd="2" destOrd="0" presId="urn:microsoft.com/office/officeart/2005/8/layout/matrix2"/>
    <dgm:cxn modelId="{58B3E533-D620-4AB0-89E3-C19B4DF7A1E1}" type="presParOf" srcId="{C6F6D762-AC86-4C1D-81D6-4AF961571AF0}" destId="{42411D2D-817E-46D5-9CD2-4078DCCBF038}" srcOrd="3" destOrd="0" presId="urn:microsoft.com/office/officeart/2005/8/layout/matrix2"/>
    <dgm:cxn modelId="{E2CE1E5E-320D-4945-895D-8AF4804E7996}" type="presParOf" srcId="{C6F6D762-AC86-4C1D-81D6-4AF961571AF0}" destId="{6CEA4639-AFE5-4A50-BB23-9CE300F60275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039EC6-730A-42C4-8E3B-3456EB84FC0E}">
      <dsp:nvSpPr>
        <dsp:cNvPr id="0" name=""/>
        <dsp:cNvSpPr/>
      </dsp:nvSpPr>
      <dsp:spPr>
        <a:xfrm>
          <a:off x="1455145" y="0"/>
          <a:ext cx="4567470" cy="4567470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E44776-2A96-4247-95A7-00E13B0FCF64}">
      <dsp:nvSpPr>
        <dsp:cNvPr id="0" name=""/>
        <dsp:cNvSpPr/>
      </dsp:nvSpPr>
      <dsp:spPr>
        <a:xfrm>
          <a:off x="1752030" y="296885"/>
          <a:ext cx="1826988" cy="1826988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목표 의식을 가진 자</a:t>
          </a:r>
          <a:endParaRPr lang="ko-KR" altLang="en-US" sz="2000" kern="1200" dirty="0"/>
        </a:p>
      </dsp:txBody>
      <dsp:txXfrm>
        <a:off x="1841216" y="386071"/>
        <a:ext cx="1648616" cy="1648616"/>
      </dsp:txXfrm>
    </dsp:sp>
    <dsp:sp modelId="{94375DBD-B4A6-40C8-8403-BB12A0ADF16A}">
      <dsp:nvSpPr>
        <dsp:cNvPr id="0" name=""/>
        <dsp:cNvSpPr/>
      </dsp:nvSpPr>
      <dsp:spPr>
        <a:xfrm>
          <a:off x="3898741" y="296885"/>
          <a:ext cx="1826988" cy="1826988"/>
        </a:xfrm>
        <a:prstGeom prst="roundRect">
          <a:avLst/>
        </a:prstGeom>
        <a:solidFill>
          <a:schemeClr val="accent1">
            <a:shade val="80000"/>
            <a:hueOff val="48694"/>
            <a:satOff val="956"/>
            <a:lumOff val="8674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책임감 있는 전문가</a:t>
          </a:r>
          <a:endParaRPr lang="ko-KR" altLang="en-US" sz="2000" kern="1200" dirty="0"/>
        </a:p>
      </dsp:txBody>
      <dsp:txXfrm>
        <a:off x="3987927" y="386071"/>
        <a:ext cx="1648616" cy="1648616"/>
      </dsp:txXfrm>
    </dsp:sp>
    <dsp:sp modelId="{42411D2D-817E-46D5-9CD2-4078DCCBF038}">
      <dsp:nvSpPr>
        <dsp:cNvPr id="0" name=""/>
        <dsp:cNvSpPr/>
      </dsp:nvSpPr>
      <dsp:spPr>
        <a:xfrm>
          <a:off x="1752030" y="2443596"/>
          <a:ext cx="1826988" cy="1826988"/>
        </a:xfrm>
        <a:prstGeom prst="roundRect">
          <a:avLst/>
        </a:prstGeom>
        <a:solidFill>
          <a:schemeClr val="accent1">
            <a:shade val="80000"/>
            <a:hueOff val="97388"/>
            <a:satOff val="1911"/>
            <a:lumOff val="17347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동료 의식을 갖춘 자</a:t>
          </a:r>
          <a:endParaRPr lang="ko-KR" altLang="en-US" sz="2000" kern="1200" dirty="0"/>
        </a:p>
      </dsp:txBody>
      <dsp:txXfrm>
        <a:off x="1841216" y="2532782"/>
        <a:ext cx="1648616" cy="1648616"/>
      </dsp:txXfrm>
    </dsp:sp>
    <dsp:sp modelId="{6CEA4639-AFE5-4A50-BB23-9CE300F60275}">
      <dsp:nvSpPr>
        <dsp:cNvPr id="0" name=""/>
        <dsp:cNvSpPr/>
      </dsp:nvSpPr>
      <dsp:spPr>
        <a:xfrm>
          <a:off x="3898741" y="2443596"/>
          <a:ext cx="1826988" cy="1826988"/>
        </a:xfrm>
        <a:prstGeom prst="roundRect">
          <a:avLst/>
        </a:prstGeom>
        <a:solidFill>
          <a:schemeClr val="accent1">
            <a:shade val="80000"/>
            <a:hueOff val="146082"/>
            <a:satOff val="2867"/>
            <a:lumOff val="26021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안전 의식을 갖춘 자</a:t>
          </a:r>
          <a:endParaRPr lang="ko-KR" altLang="en-US" sz="2000" kern="1200" dirty="0"/>
        </a:p>
      </dsp:txBody>
      <dsp:txXfrm>
        <a:off x="3987927" y="2532782"/>
        <a:ext cx="1648616" cy="16486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gray">
          <a:xfrm>
            <a:off x="-1" y="1335025"/>
            <a:ext cx="9909687" cy="4084204"/>
          </a:xfrm>
          <a:custGeom>
            <a:avLst/>
            <a:gdLst>
              <a:gd name="connsiteX0" fmla="*/ 0 w 9153144"/>
              <a:gd name="connsiteY0" fmla="*/ 265176 h 3200400"/>
              <a:gd name="connsiteX1" fmla="*/ 2651760 w 9153144"/>
              <a:gd name="connsiteY1" fmla="*/ 0 h 3200400"/>
              <a:gd name="connsiteX2" fmla="*/ 6986016 w 9153144"/>
              <a:gd name="connsiteY2" fmla="*/ 758952 h 3200400"/>
              <a:gd name="connsiteX3" fmla="*/ 9153144 w 9153144"/>
              <a:gd name="connsiteY3" fmla="*/ 237744 h 3200400"/>
              <a:gd name="connsiteX4" fmla="*/ 9144000 w 9153144"/>
              <a:gd name="connsiteY4" fmla="*/ 2816352 h 3200400"/>
              <a:gd name="connsiteX5" fmla="*/ 6986016 w 9153144"/>
              <a:gd name="connsiteY5" fmla="*/ 3200400 h 3200400"/>
              <a:gd name="connsiteX6" fmla="*/ 3081528 w 9153144"/>
              <a:gd name="connsiteY6" fmla="*/ 2441448 h 3200400"/>
              <a:gd name="connsiteX7" fmla="*/ 9144 w 9153144"/>
              <a:gd name="connsiteY7" fmla="*/ 3090672 h 3200400"/>
              <a:gd name="connsiteX8" fmla="*/ 0 w 9153144"/>
              <a:gd name="connsiteY8" fmla="*/ 265176 h 3200400"/>
              <a:gd name="connsiteX0" fmla="*/ 0 w 9153144"/>
              <a:gd name="connsiteY0" fmla="*/ 515112 h 3450336"/>
              <a:gd name="connsiteX1" fmla="*/ 2651760 w 9153144"/>
              <a:gd name="connsiteY1" fmla="*/ 249936 h 3450336"/>
              <a:gd name="connsiteX2" fmla="*/ 6986016 w 9153144"/>
              <a:gd name="connsiteY2" fmla="*/ 1008888 h 3450336"/>
              <a:gd name="connsiteX3" fmla="*/ 9153144 w 9153144"/>
              <a:gd name="connsiteY3" fmla="*/ 487680 h 3450336"/>
              <a:gd name="connsiteX4" fmla="*/ 9144000 w 9153144"/>
              <a:gd name="connsiteY4" fmla="*/ 3066288 h 3450336"/>
              <a:gd name="connsiteX5" fmla="*/ 6986016 w 9153144"/>
              <a:gd name="connsiteY5" fmla="*/ 3450336 h 3450336"/>
              <a:gd name="connsiteX6" fmla="*/ 3081528 w 9153144"/>
              <a:gd name="connsiteY6" fmla="*/ 2691384 h 3450336"/>
              <a:gd name="connsiteX7" fmla="*/ 9144 w 9153144"/>
              <a:gd name="connsiteY7" fmla="*/ 3340608 h 3450336"/>
              <a:gd name="connsiteX8" fmla="*/ 0 w 9153144"/>
              <a:gd name="connsiteY8" fmla="*/ 515112 h 3450336"/>
              <a:gd name="connsiteX0" fmla="*/ 0 w 9153144"/>
              <a:gd name="connsiteY0" fmla="*/ 515112 h 3450336"/>
              <a:gd name="connsiteX1" fmla="*/ 2651760 w 9153144"/>
              <a:gd name="connsiteY1" fmla="*/ 249936 h 3450336"/>
              <a:gd name="connsiteX2" fmla="*/ 6986016 w 9153144"/>
              <a:gd name="connsiteY2" fmla="*/ 1008888 h 3450336"/>
              <a:gd name="connsiteX3" fmla="*/ 9153144 w 9153144"/>
              <a:gd name="connsiteY3" fmla="*/ 487680 h 3450336"/>
              <a:gd name="connsiteX4" fmla="*/ 9144000 w 9153144"/>
              <a:gd name="connsiteY4" fmla="*/ 3066288 h 3450336"/>
              <a:gd name="connsiteX5" fmla="*/ 6986016 w 9153144"/>
              <a:gd name="connsiteY5" fmla="*/ 3450336 h 3450336"/>
              <a:gd name="connsiteX6" fmla="*/ 3081528 w 9153144"/>
              <a:gd name="connsiteY6" fmla="*/ 2691384 h 3450336"/>
              <a:gd name="connsiteX7" fmla="*/ 9144 w 9153144"/>
              <a:gd name="connsiteY7" fmla="*/ 3340608 h 3450336"/>
              <a:gd name="connsiteX8" fmla="*/ 0 w 9153144"/>
              <a:gd name="connsiteY8" fmla="*/ 515112 h 3450336"/>
              <a:gd name="connsiteX0" fmla="*/ 0 w 9153144"/>
              <a:gd name="connsiteY0" fmla="*/ 515112 h 3560064"/>
              <a:gd name="connsiteX1" fmla="*/ 2651760 w 9153144"/>
              <a:gd name="connsiteY1" fmla="*/ 249936 h 3560064"/>
              <a:gd name="connsiteX2" fmla="*/ 6986016 w 9153144"/>
              <a:gd name="connsiteY2" fmla="*/ 1008888 h 3560064"/>
              <a:gd name="connsiteX3" fmla="*/ 9153144 w 9153144"/>
              <a:gd name="connsiteY3" fmla="*/ 487680 h 3560064"/>
              <a:gd name="connsiteX4" fmla="*/ 9144000 w 9153144"/>
              <a:gd name="connsiteY4" fmla="*/ 3066288 h 3560064"/>
              <a:gd name="connsiteX5" fmla="*/ 6986016 w 9153144"/>
              <a:gd name="connsiteY5" fmla="*/ 3450336 h 3560064"/>
              <a:gd name="connsiteX6" fmla="*/ 3081528 w 9153144"/>
              <a:gd name="connsiteY6" fmla="*/ 2691384 h 3560064"/>
              <a:gd name="connsiteX7" fmla="*/ 9144 w 9153144"/>
              <a:gd name="connsiteY7" fmla="*/ 3340608 h 3560064"/>
              <a:gd name="connsiteX8" fmla="*/ 0 w 9153144"/>
              <a:gd name="connsiteY8" fmla="*/ 515112 h 3560064"/>
              <a:gd name="connsiteX0" fmla="*/ 0 w 9153144"/>
              <a:gd name="connsiteY0" fmla="*/ 515112 h 3703320"/>
              <a:gd name="connsiteX1" fmla="*/ 2651760 w 9153144"/>
              <a:gd name="connsiteY1" fmla="*/ 249936 h 3703320"/>
              <a:gd name="connsiteX2" fmla="*/ 6986016 w 9153144"/>
              <a:gd name="connsiteY2" fmla="*/ 1008888 h 3703320"/>
              <a:gd name="connsiteX3" fmla="*/ 9153144 w 9153144"/>
              <a:gd name="connsiteY3" fmla="*/ 487680 h 3703320"/>
              <a:gd name="connsiteX4" fmla="*/ 9144000 w 9153144"/>
              <a:gd name="connsiteY4" fmla="*/ 3066288 h 3703320"/>
              <a:gd name="connsiteX5" fmla="*/ 6986016 w 9153144"/>
              <a:gd name="connsiteY5" fmla="*/ 3450336 h 3703320"/>
              <a:gd name="connsiteX6" fmla="*/ 3081528 w 9153144"/>
              <a:gd name="connsiteY6" fmla="*/ 2691384 h 3703320"/>
              <a:gd name="connsiteX7" fmla="*/ 9144 w 9153144"/>
              <a:gd name="connsiteY7" fmla="*/ 3340608 h 3703320"/>
              <a:gd name="connsiteX8" fmla="*/ 0 w 9153144"/>
              <a:gd name="connsiteY8" fmla="*/ 515112 h 3703320"/>
              <a:gd name="connsiteX0" fmla="*/ 0 w 9153144"/>
              <a:gd name="connsiteY0" fmla="*/ 370332 h 3558540"/>
              <a:gd name="connsiteX1" fmla="*/ 2651760 w 9153144"/>
              <a:gd name="connsiteY1" fmla="*/ 105156 h 3558540"/>
              <a:gd name="connsiteX2" fmla="*/ 6986016 w 9153144"/>
              <a:gd name="connsiteY2" fmla="*/ 864108 h 3558540"/>
              <a:gd name="connsiteX3" fmla="*/ 9153144 w 9153144"/>
              <a:gd name="connsiteY3" fmla="*/ 342900 h 3558540"/>
              <a:gd name="connsiteX4" fmla="*/ 9144000 w 9153144"/>
              <a:gd name="connsiteY4" fmla="*/ 2921508 h 3558540"/>
              <a:gd name="connsiteX5" fmla="*/ 6986016 w 9153144"/>
              <a:gd name="connsiteY5" fmla="*/ 3305556 h 3558540"/>
              <a:gd name="connsiteX6" fmla="*/ 3081528 w 9153144"/>
              <a:gd name="connsiteY6" fmla="*/ 2546604 h 3558540"/>
              <a:gd name="connsiteX7" fmla="*/ 9144 w 9153144"/>
              <a:gd name="connsiteY7" fmla="*/ 3195828 h 3558540"/>
              <a:gd name="connsiteX8" fmla="*/ 0 w 9153144"/>
              <a:gd name="connsiteY8" fmla="*/ 370332 h 3558540"/>
              <a:gd name="connsiteX0" fmla="*/ 0 w 9153144"/>
              <a:gd name="connsiteY0" fmla="*/ 347472 h 3535680"/>
              <a:gd name="connsiteX1" fmla="*/ 2651760 w 9153144"/>
              <a:gd name="connsiteY1" fmla="*/ 82296 h 3535680"/>
              <a:gd name="connsiteX2" fmla="*/ 6986016 w 9153144"/>
              <a:gd name="connsiteY2" fmla="*/ 841248 h 3535680"/>
              <a:gd name="connsiteX3" fmla="*/ 9153144 w 9153144"/>
              <a:gd name="connsiteY3" fmla="*/ 320040 h 3535680"/>
              <a:gd name="connsiteX4" fmla="*/ 9144000 w 9153144"/>
              <a:gd name="connsiteY4" fmla="*/ 2898648 h 3535680"/>
              <a:gd name="connsiteX5" fmla="*/ 6986016 w 9153144"/>
              <a:gd name="connsiteY5" fmla="*/ 3282696 h 3535680"/>
              <a:gd name="connsiteX6" fmla="*/ 3081528 w 9153144"/>
              <a:gd name="connsiteY6" fmla="*/ 2523744 h 3535680"/>
              <a:gd name="connsiteX7" fmla="*/ 9144 w 9153144"/>
              <a:gd name="connsiteY7" fmla="*/ 3172968 h 3535680"/>
              <a:gd name="connsiteX8" fmla="*/ 0 w 9153144"/>
              <a:gd name="connsiteY8" fmla="*/ 347472 h 3535680"/>
              <a:gd name="connsiteX0" fmla="*/ 0 w 9153144"/>
              <a:gd name="connsiteY0" fmla="*/ 310896 h 3499104"/>
              <a:gd name="connsiteX1" fmla="*/ 2651760 w 9153144"/>
              <a:gd name="connsiteY1" fmla="*/ 45720 h 3499104"/>
              <a:gd name="connsiteX2" fmla="*/ 6986016 w 9153144"/>
              <a:gd name="connsiteY2" fmla="*/ 804672 h 3499104"/>
              <a:gd name="connsiteX3" fmla="*/ 9153144 w 9153144"/>
              <a:gd name="connsiteY3" fmla="*/ 283464 h 3499104"/>
              <a:gd name="connsiteX4" fmla="*/ 9144000 w 9153144"/>
              <a:gd name="connsiteY4" fmla="*/ 2862072 h 3499104"/>
              <a:gd name="connsiteX5" fmla="*/ 6986016 w 9153144"/>
              <a:gd name="connsiteY5" fmla="*/ 3246120 h 3499104"/>
              <a:gd name="connsiteX6" fmla="*/ 3081528 w 9153144"/>
              <a:gd name="connsiteY6" fmla="*/ 2487168 h 3499104"/>
              <a:gd name="connsiteX7" fmla="*/ 9144 w 9153144"/>
              <a:gd name="connsiteY7" fmla="*/ 3136392 h 3499104"/>
              <a:gd name="connsiteX8" fmla="*/ 0 w 9153144"/>
              <a:gd name="connsiteY8" fmla="*/ 310896 h 3499104"/>
              <a:gd name="connsiteX0" fmla="*/ 0 w 9153144"/>
              <a:gd name="connsiteY0" fmla="*/ 310896 h 3499104"/>
              <a:gd name="connsiteX1" fmla="*/ 2651760 w 9153144"/>
              <a:gd name="connsiteY1" fmla="*/ 45720 h 3499104"/>
              <a:gd name="connsiteX2" fmla="*/ 6986016 w 9153144"/>
              <a:gd name="connsiteY2" fmla="*/ 804672 h 3499104"/>
              <a:gd name="connsiteX3" fmla="*/ 9153144 w 9153144"/>
              <a:gd name="connsiteY3" fmla="*/ 283464 h 3499104"/>
              <a:gd name="connsiteX4" fmla="*/ 9144000 w 9153144"/>
              <a:gd name="connsiteY4" fmla="*/ 2862072 h 3499104"/>
              <a:gd name="connsiteX5" fmla="*/ 6986016 w 9153144"/>
              <a:gd name="connsiteY5" fmla="*/ 3246120 h 3499104"/>
              <a:gd name="connsiteX6" fmla="*/ 3081528 w 9153144"/>
              <a:gd name="connsiteY6" fmla="*/ 2487168 h 3499104"/>
              <a:gd name="connsiteX7" fmla="*/ 9144 w 9153144"/>
              <a:gd name="connsiteY7" fmla="*/ 3136392 h 3499104"/>
              <a:gd name="connsiteX8" fmla="*/ 0 w 9153144"/>
              <a:gd name="connsiteY8" fmla="*/ 310896 h 3499104"/>
              <a:gd name="connsiteX0" fmla="*/ 0 w 9153144"/>
              <a:gd name="connsiteY0" fmla="*/ 310896 h 3308604"/>
              <a:gd name="connsiteX1" fmla="*/ 2651760 w 9153144"/>
              <a:gd name="connsiteY1" fmla="*/ 45720 h 3308604"/>
              <a:gd name="connsiteX2" fmla="*/ 6986016 w 9153144"/>
              <a:gd name="connsiteY2" fmla="*/ 804672 h 3308604"/>
              <a:gd name="connsiteX3" fmla="*/ 9153144 w 9153144"/>
              <a:gd name="connsiteY3" fmla="*/ 283464 h 3308604"/>
              <a:gd name="connsiteX4" fmla="*/ 9144000 w 9153144"/>
              <a:gd name="connsiteY4" fmla="*/ 2862072 h 3308604"/>
              <a:gd name="connsiteX5" fmla="*/ 6986016 w 9153144"/>
              <a:gd name="connsiteY5" fmla="*/ 3246120 h 3308604"/>
              <a:gd name="connsiteX6" fmla="*/ 3081528 w 9153144"/>
              <a:gd name="connsiteY6" fmla="*/ 2487168 h 3308604"/>
              <a:gd name="connsiteX7" fmla="*/ 9144 w 9153144"/>
              <a:gd name="connsiteY7" fmla="*/ 3136392 h 3308604"/>
              <a:gd name="connsiteX8" fmla="*/ 0 w 9153144"/>
              <a:gd name="connsiteY8" fmla="*/ 310896 h 3308604"/>
              <a:gd name="connsiteX0" fmla="*/ 0 w 9153144"/>
              <a:gd name="connsiteY0" fmla="*/ 310896 h 3308604"/>
              <a:gd name="connsiteX1" fmla="*/ 2651760 w 9153144"/>
              <a:gd name="connsiteY1" fmla="*/ 45720 h 3308604"/>
              <a:gd name="connsiteX2" fmla="*/ 6986016 w 9153144"/>
              <a:gd name="connsiteY2" fmla="*/ 804672 h 3308604"/>
              <a:gd name="connsiteX3" fmla="*/ 9153144 w 9153144"/>
              <a:gd name="connsiteY3" fmla="*/ 283464 h 3308604"/>
              <a:gd name="connsiteX4" fmla="*/ 9144000 w 9153144"/>
              <a:gd name="connsiteY4" fmla="*/ 2862072 h 3308604"/>
              <a:gd name="connsiteX5" fmla="*/ 6986016 w 9153144"/>
              <a:gd name="connsiteY5" fmla="*/ 3246120 h 3308604"/>
              <a:gd name="connsiteX6" fmla="*/ 3081528 w 9153144"/>
              <a:gd name="connsiteY6" fmla="*/ 2487168 h 3308604"/>
              <a:gd name="connsiteX7" fmla="*/ 9144 w 9153144"/>
              <a:gd name="connsiteY7" fmla="*/ 3136392 h 3308604"/>
              <a:gd name="connsiteX8" fmla="*/ 0 w 9153144"/>
              <a:gd name="connsiteY8" fmla="*/ 310896 h 3308604"/>
              <a:gd name="connsiteX0" fmla="*/ 0 w 9153144"/>
              <a:gd name="connsiteY0" fmla="*/ 310896 h 3306064"/>
              <a:gd name="connsiteX1" fmla="*/ 2651760 w 9153144"/>
              <a:gd name="connsiteY1" fmla="*/ 45720 h 3306064"/>
              <a:gd name="connsiteX2" fmla="*/ 6986016 w 9153144"/>
              <a:gd name="connsiteY2" fmla="*/ 804672 h 3306064"/>
              <a:gd name="connsiteX3" fmla="*/ 9153144 w 9153144"/>
              <a:gd name="connsiteY3" fmla="*/ 283464 h 3306064"/>
              <a:gd name="connsiteX4" fmla="*/ 9144000 w 9153144"/>
              <a:gd name="connsiteY4" fmla="*/ 2862072 h 3306064"/>
              <a:gd name="connsiteX5" fmla="*/ 6986016 w 9153144"/>
              <a:gd name="connsiteY5" fmla="*/ 3246120 h 3306064"/>
              <a:gd name="connsiteX6" fmla="*/ 3169920 w 9153144"/>
              <a:gd name="connsiteY6" fmla="*/ 2502408 h 3306064"/>
              <a:gd name="connsiteX7" fmla="*/ 9144 w 9153144"/>
              <a:gd name="connsiteY7" fmla="*/ 3136392 h 3306064"/>
              <a:gd name="connsiteX8" fmla="*/ 0 w 9153144"/>
              <a:gd name="connsiteY8" fmla="*/ 310896 h 3306064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62288"/>
              <a:gd name="connsiteY0" fmla="*/ 290693 h 3357044"/>
              <a:gd name="connsiteX1" fmla="*/ 2660904 w 9162288"/>
              <a:gd name="connsiteY1" fmla="*/ 93652 h 3357044"/>
              <a:gd name="connsiteX2" fmla="*/ 6995160 w 9162288"/>
              <a:gd name="connsiteY2" fmla="*/ 852604 h 3357044"/>
              <a:gd name="connsiteX3" fmla="*/ 9162288 w 9162288"/>
              <a:gd name="connsiteY3" fmla="*/ 331396 h 3357044"/>
              <a:gd name="connsiteX4" fmla="*/ 9153144 w 9162288"/>
              <a:gd name="connsiteY4" fmla="*/ 2910004 h 3357044"/>
              <a:gd name="connsiteX5" fmla="*/ 6995160 w 9162288"/>
              <a:gd name="connsiteY5" fmla="*/ 3294052 h 3357044"/>
              <a:gd name="connsiteX6" fmla="*/ 3279648 w 9162288"/>
              <a:gd name="connsiteY6" fmla="*/ 2532052 h 3357044"/>
              <a:gd name="connsiteX7" fmla="*/ 18288 w 9162288"/>
              <a:gd name="connsiteY7" fmla="*/ 3184324 h 3357044"/>
              <a:gd name="connsiteX8" fmla="*/ 0 w 9162288"/>
              <a:gd name="connsiteY8" fmla="*/ 290693 h 3357044"/>
              <a:gd name="connsiteX0" fmla="*/ 0 w 9162288"/>
              <a:gd name="connsiteY0" fmla="*/ 290693 h 3357044"/>
              <a:gd name="connsiteX1" fmla="*/ 2660904 w 9162288"/>
              <a:gd name="connsiteY1" fmla="*/ 93652 h 3357044"/>
              <a:gd name="connsiteX2" fmla="*/ 6995160 w 9162288"/>
              <a:gd name="connsiteY2" fmla="*/ 852604 h 3357044"/>
              <a:gd name="connsiteX3" fmla="*/ 9162288 w 9162288"/>
              <a:gd name="connsiteY3" fmla="*/ 379091 h 3357044"/>
              <a:gd name="connsiteX4" fmla="*/ 9153144 w 9162288"/>
              <a:gd name="connsiteY4" fmla="*/ 2910004 h 3357044"/>
              <a:gd name="connsiteX5" fmla="*/ 6995160 w 9162288"/>
              <a:gd name="connsiteY5" fmla="*/ 3294052 h 3357044"/>
              <a:gd name="connsiteX6" fmla="*/ 3279648 w 9162288"/>
              <a:gd name="connsiteY6" fmla="*/ 2532052 h 3357044"/>
              <a:gd name="connsiteX7" fmla="*/ 18288 w 9162288"/>
              <a:gd name="connsiteY7" fmla="*/ 3184324 h 3357044"/>
              <a:gd name="connsiteX8" fmla="*/ 0 w 9162288"/>
              <a:gd name="connsiteY8" fmla="*/ 290693 h 3357044"/>
              <a:gd name="connsiteX0" fmla="*/ 0 w 9162288"/>
              <a:gd name="connsiteY0" fmla="*/ 299777 h 3366128"/>
              <a:gd name="connsiteX1" fmla="*/ 2660904 w 9162288"/>
              <a:gd name="connsiteY1" fmla="*/ 102736 h 3366128"/>
              <a:gd name="connsiteX2" fmla="*/ 6595872 w 9162288"/>
              <a:gd name="connsiteY2" fmla="*/ 916196 h 3366128"/>
              <a:gd name="connsiteX3" fmla="*/ 9162288 w 9162288"/>
              <a:gd name="connsiteY3" fmla="*/ 388175 h 3366128"/>
              <a:gd name="connsiteX4" fmla="*/ 9153144 w 9162288"/>
              <a:gd name="connsiteY4" fmla="*/ 2919088 h 3366128"/>
              <a:gd name="connsiteX5" fmla="*/ 6995160 w 9162288"/>
              <a:gd name="connsiteY5" fmla="*/ 3303136 h 3366128"/>
              <a:gd name="connsiteX6" fmla="*/ 3279648 w 9162288"/>
              <a:gd name="connsiteY6" fmla="*/ 2541136 h 3366128"/>
              <a:gd name="connsiteX7" fmla="*/ 18288 w 9162288"/>
              <a:gd name="connsiteY7" fmla="*/ 3193408 h 3366128"/>
              <a:gd name="connsiteX8" fmla="*/ 0 w 9162288"/>
              <a:gd name="connsiteY8" fmla="*/ 299777 h 3366128"/>
              <a:gd name="connsiteX0" fmla="*/ 0 w 9162288"/>
              <a:gd name="connsiteY0" fmla="*/ 181676 h 3248027"/>
              <a:gd name="connsiteX1" fmla="*/ 2727960 w 9162288"/>
              <a:gd name="connsiteY1" fmla="*/ 102736 h 3248027"/>
              <a:gd name="connsiteX2" fmla="*/ 6595872 w 9162288"/>
              <a:gd name="connsiteY2" fmla="*/ 798095 h 3248027"/>
              <a:gd name="connsiteX3" fmla="*/ 9162288 w 9162288"/>
              <a:gd name="connsiteY3" fmla="*/ 270074 h 3248027"/>
              <a:gd name="connsiteX4" fmla="*/ 9153144 w 9162288"/>
              <a:gd name="connsiteY4" fmla="*/ 2800987 h 3248027"/>
              <a:gd name="connsiteX5" fmla="*/ 6995160 w 9162288"/>
              <a:gd name="connsiteY5" fmla="*/ 3185035 h 3248027"/>
              <a:gd name="connsiteX6" fmla="*/ 3279648 w 9162288"/>
              <a:gd name="connsiteY6" fmla="*/ 2423035 h 3248027"/>
              <a:gd name="connsiteX7" fmla="*/ 18288 w 9162288"/>
              <a:gd name="connsiteY7" fmla="*/ 3075307 h 3248027"/>
              <a:gd name="connsiteX8" fmla="*/ 0 w 9162288"/>
              <a:gd name="connsiteY8" fmla="*/ 181676 h 3248027"/>
              <a:gd name="connsiteX0" fmla="*/ 0 w 9162288"/>
              <a:gd name="connsiteY0" fmla="*/ 155448 h 3221799"/>
              <a:gd name="connsiteX1" fmla="*/ 2727960 w 9162288"/>
              <a:gd name="connsiteY1" fmla="*/ 76508 h 3221799"/>
              <a:gd name="connsiteX2" fmla="*/ 6595872 w 9162288"/>
              <a:gd name="connsiteY2" fmla="*/ 771867 h 3221799"/>
              <a:gd name="connsiteX3" fmla="*/ 9162288 w 9162288"/>
              <a:gd name="connsiteY3" fmla="*/ 243846 h 3221799"/>
              <a:gd name="connsiteX4" fmla="*/ 9153144 w 9162288"/>
              <a:gd name="connsiteY4" fmla="*/ 2774759 h 3221799"/>
              <a:gd name="connsiteX5" fmla="*/ 6995160 w 9162288"/>
              <a:gd name="connsiteY5" fmla="*/ 3158807 h 3221799"/>
              <a:gd name="connsiteX6" fmla="*/ 3279648 w 9162288"/>
              <a:gd name="connsiteY6" fmla="*/ 2396807 h 3221799"/>
              <a:gd name="connsiteX7" fmla="*/ 18288 w 9162288"/>
              <a:gd name="connsiteY7" fmla="*/ 3049079 h 3221799"/>
              <a:gd name="connsiteX8" fmla="*/ 0 w 9162288"/>
              <a:gd name="connsiteY8" fmla="*/ 155448 h 3221799"/>
              <a:gd name="connsiteX0" fmla="*/ 0 w 9162288"/>
              <a:gd name="connsiteY0" fmla="*/ 121380 h 3187731"/>
              <a:gd name="connsiteX1" fmla="*/ 2727960 w 9162288"/>
              <a:gd name="connsiteY1" fmla="*/ 42440 h 3187731"/>
              <a:gd name="connsiteX2" fmla="*/ 6595872 w 9162288"/>
              <a:gd name="connsiteY2" fmla="*/ 737799 h 3187731"/>
              <a:gd name="connsiteX3" fmla="*/ 9162288 w 9162288"/>
              <a:gd name="connsiteY3" fmla="*/ 209778 h 3187731"/>
              <a:gd name="connsiteX4" fmla="*/ 9153144 w 9162288"/>
              <a:gd name="connsiteY4" fmla="*/ 2740691 h 3187731"/>
              <a:gd name="connsiteX5" fmla="*/ 6995160 w 9162288"/>
              <a:gd name="connsiteY5" fmla="*/ 3124739 h 3187731"/>
              <a:gd name="connsiteX6" fmla="*/ 3279648 w 9162288"/>
              <a:gd name="connsiteY6" fmla="*/ 2362739 h 3187731"/>
              <a:gd name="connsiteX7" fmla="*/ 18288 w 9162288"/>
              <a:gd name="connsiteY7" fmla="*/ 3015011 h 3187731"/>
              <a:gd name="connsiteX8" fmla="*/ 0 w 9162288"/>
              <a:gd name="connsiteY8" fmla="*/ 121380 h 3187731"/>
              <a:gd name="connsiteX0" fmla="*/ 0 w 9162288"/>
              <a:gd name="connsiteY0" fmla="*/ 121380 h 3187731"/>
              <a:gd name="connsiteX1" fmla="*/ 2727960 w 9162288"/>
              <a:gd name="connsiteY1" fmla="*/ 42440 h 3187731"/>
              <a:gd name="connsiteX2" fmla="*/ 6595872 w 9162288"/>
              <a:gd name="connsiteY2" fmla="*/ 737799 h 3187731"/>
              <a:gd name="connsiteX3" fmla="*/ 9162288 w 9162288"/>
              <a:gd name="connsiteY3" fmla="*/ 209778 h 3187731"/>
              <a:gd name="connsiteX4" fmla="*/ 9153144 w 9162288"/>
              <a:gd name="connsiteY4" fmla="*/ 2740691 h 3187731"/>
              <a:gd name="connsiteX5" fmla="*/ 6995160 w 9162288"/>
              <a:gd name="connsiteY5" fmla="*/ 3124739 h 3187731"/>
              <a:gd name="connsiteX6" fmla="*/ 3279648 w 9162288"/>
              <a:gd name="connsiteY6" fmla="*/ 2362739 h 3187731"/>
              <a:gd name="connsiteX7" fmla="*/ 18288 w 9162288"/>
              <a:gd name="connsiteY7" fmla="*/ 3015011 h 3187731"/>
              <a:gd name="connsiteX8" fmla="*/ 0 w 9162288"/>
              <a:gd name="connsiteY8" fmla="*/ 121380 h 3187731"/>
              <a:gd name="connsiteX0" fmla="*/ 0 w 9162288"/>
              <a:gd name="connsiteY0" fmla="*/ 158964 h 3225315"/>
              <a:gd name="connsiteX1" fmla="*/ 2727960 w 9162288"/>
              <a:gd name="connsiteY1" fmla="*/ 80024 h 3225315"/>
              <a:gd name="connsiteX2" fmla="*/ 6595872 w 9162288"/>
              <a:gd name="connsiteY2" fmla="*/ 775383 h 3225315"/>
              <a:gd name="connsiteX3" fmla="*/ 9162288 w 9162288"/>
              <a:gd name="connsiteY3" fmla="*/ 247362 h 3225315"/>
              <a:gd name="connsiteX4" fmla="*/ 9153144 w 9162288"/>
              <a:gd name="connsiteY4" fmla="*/ 2778275 h 3225315"/>
              <a:gd name="connsiteX5" fmla="*/ 6995160 w 9162288"/>
              <a:gd name="connsiteY5" fmla="*/ 3162323 h 3225315"/>
              <a:gd name="connsiteX6" fmla="*/ 3279648 w 9162288"/>
              <a:gd name="connsiteY6" fmla="*/ 2400323 h 3225315"/>
              <a:gd name="connsiteX7" fmla="*/ 18288 w 9162288"/>
              <a:gd name="connsiteY7" fmla="*/ 3052595 h 3225315"/>
              <a:gd name="connsiteX8" fmla="*/ 0 w 9162288"/>
              <a:gd name="connsiteY8" fmla="*/ 158964 h 3225315"/>
              <a:gd name="connsiteX0" fmla="*/ 0 w 9162288"/>
              <a:gd name="connsiteY0" fmla="*/ 158964 h 3225315"/>
              <a:gd name="connsiteX1" fmla="*/ 2727960 w 9162288"/>
              <a:gd name="connsiteY1" fmla="*/ 80024 h 3225315"/>
              <a:gd name="connsiteX2" fmla="*/ 6595872 w 9162288"/>
              <a:gd name="connsiteY2" fmla="*/ 775383 h 3225315"/>
              <a:gd name="connsiteX3" fmla="*/ 9162288 w 9162288"/>
              <a:gd name="connsiteY3" fmla="*/ 247362 h 3225315"/>
              <a:gd name="connsiteX4" fmla="*/ 9153144 w 9162288"/>
              <a:gd name="connsiteY4" fmla="*/ 2778275 h 3225315"/>
              <a:gd name="connsiteX5" fmla="*/ 6995160 w 9162288"/>
              <a:gd name="connsiteY5" fmla="*/ 3162323 h 3225315"/>
              <a:gd name="connsiteX6" fmla="*/ 3279648 w 9162288"/>
              <a:gd name="connsiteY6" fmla="*/ 2400323 h 3225315"/>
              <a:gd name="connsiteX7" fmla="*/ 18288 w 9162288"/>
              <a:gd name="connsiteY7" fmla="*/ 3052595 h 3225315"/>
              <a:gd name="connsiteX8" fmla="*/ 0 w 9162288"/>
              <a:gd name="connsiteY8" fmla="*/ 158964 h 3225315"/>
              <a:gd name="connsiteX0" fmla="*/ 0 w 9162288"/>
              <a:gd name="connsiteY0" fmla="*/ 140794 h 3207145"/>
              <a:gd name="connsiteX1" fmla="*/ 2828544 w 9162288"/>
              <a:gd name="connsiteY1" fmla="*/ 80024 h 3207145"/>
              <a:gd name="connsiteX2" fmla="*/ 6595872 w 9162288"/>
              <a:gd name="connsiteY2" fmla="*/ 757213 h 3207145"/>
              <a:gd name="connsiteX3" fmla="*/ 9162288 w 9162288"/>
              <a:gd name="connsiteY3" fmla="*/ 229192 h 3207145"/>
              <a:gd name="connsiteX4" fmla="*/ 9153144 w 9162288"/>
              <a:gd name="connsiteY4" fmla="*/ 2760105 h 3207145"/>
              <a:gd name="connsiteX5" fmla="*/ 6995160 w 9162288"/>
              <a:gd name="connsiteY5" fmla="*/ 3144153 h 3207145"/>
              <a:gd name="connsiteX6" fmla="*/ 3279648 w 9162288"/>
              <a:gd name="connsiteY6" fmla="*/ 2382153 h 3207145"/>
              <a:gd name="connsiteX7" fmla="*/ 18288 w 9162288"/>
              <a:gd name="connsiteY7" fmla="*/ 3034425 h 3207145"/>
              <a:gd name="connsiteX8" fmla="*/ 0 w 9162288"/>
              <a:gd name="connsiteY8" fmla="*/ 140794 h 3207145"/>
              <a:gd name="connsiteX0" fmla="*/ 0 w 9162288"/>
              <a:gd name="connsiteY0" fmla="*/ 140794 h 3207145"/>
              <a:gd name="connsiteX1" fmla="*/ 2828544 w 9162288"/>
              <a:gd name="connsiteY1" fmla="*/ 80024 h 3207145"/>
              <a:gd name="connsiteX2" fmla="*/ 6595872 w 9162288"/>
              <a:gd name="connsiteY2" fmla="*/ 757213 h 3207145"/>
              <a:gd name="connsiteX3" fmla="*/ 9162288 w 9162288"/>
              <a:gd name="connsiteY3" fmla="*/ 229192 h 3207145"/>
              <a:gd name="connsiteX4" fmla="*/ 9153144 w 9162288"/>
              <a:gd name="connsiteY4" fmla="*/ 2760105 h 3207145"/>
              <a:gd name="connsiteX5" fmla="*/ 6995160 w 9162288"/>
              <a:gd name="connsiteY5" fmla="*/ 3144153 h 3207145"/>
              <a:gd name="connsiteX6" fmla="*/ 3279648 w 9162288"/>
              <a:gd name="connsiteY6" fmla="*/ 2382153 h 3207145"/>
              <a:gd name="connsiteX7" fmla="*/ 18288 w 9162288"/>
              <a:gd name="connsiteY7" fmla="*/ 3034425 h 3207145"/>
              <a:gd name="connsiteX8" fmla="*/ 0 w 9162288"/>
              <a:gd name="connsiteY8" fmla="*/ 140794 h 3207145"/>
              <a:gd name="connsiteX0" fmla="*/ 0 w 9162288"/>
              <a:gd name="connsiteY0" fmla="*/ 140794 h 3040521"/>
              <a:gd name="connsiteX1" fmla="*/ 2828544 w 9162288"/>
              <a:gd name="connsiteY1" fmla="*/ 80024 h 3040521"/>
              <a:gd name="connsiteX2" fmla="*/ 6595872 w 9162288"/>
              <a:gd name="connsiteY2" fmla="*/ 757213 h 3040521"/>
              <a:gd name="connsiteX3" fmla="*/ 9162288 w 9162288"/>
              <a:gd name="connsiteY3" fmla="*/ 229192 h 3040521"/>
              <a:gd name="connsiteX4" fmla="*/ 9153144 w 9162288"/>
              <a:gd name="connsiteY4" fmla="*/ 2760105 h 3040521"/>
              <a:gd name="connsiteX5" fmla="*/ 6690360 w 9162288"/>
              <a:gd name="connsiteY5" fmla="*/ 2746696 h 3040521"/>
              <a:gd name="connsiteX6" fmla="*/ 3279648 w 9162288"/>
              <a:gd name="connsiteY6" fmla="*/ 2382153 h 3040521"/>
              <a:gd name="connsiteX7" fmla="*/ 18288 w 9162288"/>
              <a:gd name="connsiteY7" fmla="*/ 3034425 h 3040521"/>
              <a:gd name="connsiteX8" fmla="*/ 0 w 9162288"/>
              <a:gd name="connsiteY8" fmla="*/ 140794 h 3040521"/>
              <a:gd name="connsiteX0" fmla="*/ 0 w 9162288"/>
              <a:gd name="connsiteY0" fmla="*/ 140794 h 3040521"/>
              <a:gd name="connsiteX1" fmla="*/ 2828544 w 9162288"/>
              <a:gd name="connsiteY1" fmla="*/ 80024 h 3040521"/>
              <a:gd name="connsiteX2" fmla="*/ 6595872 w 9162288"/>
              <a:gd name="connsiteY2" fmla="*/ 757213 h 3040521"/>
              <a:gd name="connsiteX3" fmla="*/ 9162288 w 9162288"/>
              <a:gd name="connsiteY3" fmla="*/ 229192 h 3040521"/>
              <a:gd name="connsiteX4" fmla="*/ 9153144 w 9162288"/>
              <a:gd name="connsiteY4" fmla="*/ 2760105 h 3040521"/>
              <a:gd name="connsiteX5" fmla="*/ 6690360 w 9162288"/>
              <a:gd name="connsiteY5" fmla="*/ 2746696 h 3040521"/>
              <a:gd name="connsiteX6" fmla="*/ 2865120 w 9162288"/>
              <a:gd name="connsiteY6" fmla="*/ 2307204 h 3040521"/>
              <a:gd name="connsiteX7" fmla="*/ 18288 w 9162288"/>
              <a:gd name="connsiteY7" fmla="*/ 3034425 h 3040521"/>
              <a:gd name="connsiteX8" fmla="*/ 0 w 9162288"/>
              <a:gd name="connsiteY8" fmla="*/ 140794 h 3040521"/>
              <a:gd name="connsiteX0" fmla="*/ 0 w 9162288"/>
              <a:gd name="connsiteY0" fmla="*/ 140794 h 3040521"/>
              <a:gd name="connsiteX1" fmla="*/ 2828544 w 9162288"/>
              <a:gd name="connsiteY1" fmla="*/ 80024 h 3040521"/>
              <a:gd name="connsiteX2" fmla="*/ 6595872 w 9162288"/>
              <a:gd name="connsiteY2" fmla="*/ 757213 h 3040521"/>
              <a:gd name="connsiteX3" fmla="*/ 9162288 w 9162288"/>
              <a:gd name="connsiteY3" fmla="*/ 229192 h 3040521"/>
              <a:gd name="connsiteX4" fmla="*/ 9153144 w 9162288"/>
              <a:gd name="connsiteY4" fmla="*/ 2760105 h 3040521"/>
              <a:gd name="connsiteX5" fmla="*/ 6690360 w 9162288"/>
              <a:gd name="connsiteY5" fmla="*/ 2746696 h 3040521"/>
              <a:gd name="connsiteX6" fmla="*/ 2865120 w 9162288"/>
              <a:gd name="connsiteY6" fmla="*/ 2307204 h 3040521"/>
              <a:gd name="connsiteX7" fmla="*/ 18288 w 9162288"/>
              <a:gd name="connsiteY7" fmla="*/ 3034425 h 3040521"/>
              <a:gd name="connsiteX8" fmla="*/ 0 w 9162288"/>
              <a:gd name="connsiteY8" fmla="*/ 140794 h 3040521"/>
              <a:gd name="connsiteX0" fmla="*/ 0 w 9162288"/>
              <a:gd name="connsiteY0" fmla="*/ 140794 h 3034425"/>
              <a:gd name="connsiteX1" fmla="*/ 2828544 w 9162288"/>
              <a:gd name="connsiteY1" fmla="*/ 80024 h 3034425"/>
              <a:gd name="connsiteX2" fmla="*/ 6595872 w 9162288"/>
              <a:gd name="connsiteY2" fmla="*/ 757213 h 3034425"/>
              <a:gd name="connsiteX3" fmla="*/ 9162288 w 9162288"/>
              <a:gd name="connsiteY3" fmla="*/ 229192 h 3034425"/>
              <a:gd name="connsiteX4" fmla="*/ 9153144 w 9162288"/>
              <a:gd name="connsiteY4" fmla="*/ 2760105 h 3034425"/>
              <a:gd name="connsiteX5" fmla="*/ 6690360 w 9162288"/>
              <a:gd name="connsiteY5" fmla="*/ 2746696 h 3034425"/>
              <a:gd name="connsiteX6" fmla="*/ 2865120 w 9162288"/>
              <a:gd name="connsiteY6" fmla="*/ 2307204 h 3034425"/>
              <a:gd name="connsiteX7" fmla="*/ 18288 w 9162288"/>
              <a:gd name="connsiteY7" fmla="*/ 3034425 h 3034425"/>
              <a:gd name="connsiteX8" fmla="*/ 0 w 9162288"/>
              <a:gd name="connsiteY8" fmla="*/ 140794 h 3034425"/>
              <a:gd name="connsiteX0" fmla="*/ 0 w 9162288"/>
              <a:gd name="connsiteY0" fmla="*/ 140794 h 3034425"/>
              <a:gd name="connsiteX1" fmla="*/ 2828544 w 9162288"/>
              <a:gd name="connsiteY1" fmla="*/ 80024 h 3034425"/>
              <a:gd name="connsiteX2" fmla="*/ 6595872 w 9162288"/>
              <a:gd name="connsiteY2" fmla="*/ 757213 h 3034425"/>
              <a:gd name="connsiteX3" fmla="*/ 9162288 w 9162288"/>
              <a:gd name="connsiteY3" fmla="*/ 229192 h 3034425"/>
              <a:gd name="connsiteX4" fmla="*/ 9153144 w 9162288"/>
              <a:gd name="connsiteY4" fmla="*/ 2760105 h 3034425"/>
              <a:gd name="connsiteX5" fmla="*/ 6690360 w 9162288"/>
              <a:gd name="connsiteY5" fmla="*/ 2746696 h 3034425"/>
              <a:gd name="connsiteX6" fmla="*/ 2865120 w 9162288"/>
              <a:gd name="connsiteY6" fmla="*/ 2307204 h 3034425"/>
              <a:gd name="connsiteX7" fmla="*/ 18288 w 9162288"/>
              <a:gd name="connsiteY7" fmla="*/ 3034425 h 3034425"/>
              <a:gd name="connsiteX8" fmla="*/ 0 w 9162288"/>
              <a:gd name="connsiteY8" fmla="*/ 140794 h 3034425"/>
              <a:gd name="connsiteX0" fmla="*/ 0 w 9162288"/>
              <a:gd name="connsiteY0" fmla="*/ 140794 h 3034425"/>
              <a:gd name="connsiteX1" fmla="*/ 2828544 w 9162288"/>
              <a:gd name="connsiteY1" fmla="*/ 80024 h 3034425"/>
              <a:gd name="connsiteX2" fmla="*/ 6595872 w 9162288"/>
              <a:gd name="connsiteY2" fmla="*/ 757213 h 3034425"/>
              <a:gd name="connsiteX3" fmla="*/ 9162288 w 9162288"/>
              <a:gd name="connsiteY3" fmla="*/ 229192 h 3034425"/>
              <a:gd name="connsiteX4" fmla="*/ 9153144 w 9162288"/>
              <a:gd name="connsiteY4" fmla="*/ 2760105 h 3034425"/>
              <a:gd name="connsiteX5" fmla="*/ 6690360 w 9162288"/>
              <a:gd name="connsiteY5" fmla="*/ 2746696 h 3034425"/>
              <a:gd name="connsiteX6" fmla="*/ 2865120 w 9162288"/>
              <a:gd name="connsiteY6" fmla="*/ 2307204 h 3034425"/>
              <a:gd name="connsiteX7" fmla="*/ 18288 w 9162288"/>
              <a:gd name="connsiteY7" fmla="*/ 3034425 h 3034425"/>
              <a:gd name="connsiteX8" fmla="*/ 0 w 9162288"/>
              <a:gd name="connsiteY8" fmla="*/ 140794 h 3034425"/>
              <a:gd name="connsiteX0" fmla="*/ 0 w 9162288"/>
              <a:gd name="connsiteY0" fmla="*/ 140794 h 3043297"/>
              <a:gd name="connsiteX1" fmla="*/ 2828544 w 9162288"/>
              <a:gd name="connsiteY1" fmla="*/ 80024 h 3043297"/>
              <a:gd name="connsiteX2" fmla="*/ 6595872 w 9162288"/>
              <a:gd name="connsiteY2" fmla="*/ 757213 h 3043297"/>
              <a:gd name="connsiteX3" fmla="*/ 9162288 w 9162288"/>
              <a:gd name="connsiteY3" fmla="*/ 229192 h 3043297"/>
              <a:gd name="connsiteX4" fmla="*/ 9153144 w 9162288"/>
              <a:gd name="connsiteY4" fmla="*/ 2760105 h 3043297"/>
              <a:gd name="connsiteX5" fmla="*/ 6690360 w 9162288"/>
              <a:gd name="connsiteY5" fmla="*/ 2746696 h 3043297"/>
              <a:gd name="connsiteX6" fmla="*/ 2865120 w 9162288"/>
              <a:gd name="connsiteY6" fmla="*/ 2307204 h 3043297"/>
              <a:gd name="connsiteX7" fmla="*/ 1619 w 9162288"/>
              <a:gd name="connsiteY7" fmla="*/ 3043297 h 3043297"/>
              <a:gd name="connsiteX8" fmla="*/ 0 w 9162288"/>
              <a:gd name="connsiteY8" fmla="*/ 140794 h 3043297"/>
              <a:gd name="connsiteX0" fmla="*/ 0 w 9153144"/>
              <a:gd name="connsiteY0" fmla="*/ 140794 h 3043297"/>
              <a:gd name="connsiteX1" fmla="*/ 2828544 w 9153144"/>
              <a:gd name="connsiteY1" fmla="*/ 80024 h 3043297"/>
              <a:gd name="connsiteX2" fmla="*/ 6595872 w 9153144"/>
              <a:gd name="connsiteY2" fmla="*/ 757213 h 3043297"/>
              <a:gd name="connsiteX3" fmla="*/ 9144533 w 9153144"/>
              <a:gd name="connsiteY3" fmla="*/ 230295 h 3043297"/>
              <a:gd name="connsiteX4" fmla="*/ 9153144 w 9153144"/>
              <a:gd name="connsiteY4" fmla="*/ 2760105 h 3043297"/>
              <a:gd name="connsiteX5" fmla="*/ 6690360 w 9153144"/>
              <a:gd name="connsiteY5" fmla="*/ 2746696 h 3043297"/>
              <a:gd name="connsiteX6" fmla="*/ 2865120 w 9153144"/>
              <a:gd name="connsiteY6" fmla="*/ 2307204 h 3043297"/>
              <a:gd name="connsiteX7" fmla="*/ 1619 w 9153144"/>
              <a:gd name="connsiteY7" fmla="*/ 3043297 h 3043297"/>
              <a:gd name="connsiteX8" fmla="*/ 0 w 9153144"/>
              <a:gd name="connsiteY8" fmla="*/ 140794 h 3043297"/>
              <a:gd name="connsiteX0" fmla="*/ 0 w 9147403"/>
              <a:gd name="connsiteY0" fmla="*/ 140794 h 3043297"/>
              <a:gd name="connsiteX1" fmla="*/ 2828544 w 9147403"/>
              <a:gd name="connsiteY1" fmla="*/ 80024 h 3043297"/>
              <a:gd name="connsiteX2" fmla="*/ 6595872 w 9147403"/>
              <a:gd name="connsiteY2" fmla="*/ 757213 h 3043297"/>
              <a:gd name="connsiteX3" fmla="*/ 9144533 w 9147403"/>
              <a:gd name="connsiteY3" fmla="*/ 230295 h 3043297"/>
              <a:gd name="connsiteX4" fmla="*/ 9141307 w 9147403"/>
              <a:gd name="connsiteY4" fmla="*/ 2761208 h 3043297"/>
              <a:gd name="connsiteX5" fmla="*/ 6690360 w 9147403"/>
              <a:gd name="connsiteY5" fmla="*/ 2746696 h 3043297"/>
              <a:gd name="connsiteX6" fmla="*/ 2865120 w 9147403"/>
              <a:gd name="connsiteY6" fmla="*/ 2307204 h 3043297"/>
              <a:gd name="connsiteX7" fmla="*/ 1619 w 9147403"/>
              <a:gd name="connsiteY7" fmla="*/ 3043297 h 3043297"/>
              <a:gd name="connsiteX8" fmla="*/ 0 w 9147403"/>
              <a:gd name="connsiteY8" fmla="*/ 140794 h 3043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403" h="3043297">
                <a:moveTo>
                  <a:pt x="0" y="140794"/>
                </a:moveTo>
                <a:cubicBezTo>
                  <a:pt x="784860" y="19414"/>
                  <a:pt x="1778000" y="0"/>
                  <a:pt x="2828544" y="80024"/>
                </a:cubicBezTo>
                <a:cubicBezTo>
                  <a:pt x="3879088" y="160048"/>
                  <a:pt x="5543207" y="732168"/>
                  <a:pt x="6595872" y="757213"/>
                </a:cubicBezTo>
                <a:cubicBezTo>
                  <a:pt x="7648537" y="782258"/>
                  <a:pt x="8376437" y="535486"/>
                  <a:pt x="9144533" y="230295"/>
                </a:cubicBezTo>
                <a:cubicBezTo>
                  <a:pt x="9147403" y="1073565"/>
                  <a:pt x="9138437" y="1917938"/>
                  <a:pt x="9141307" y="2761208"/>
                </a:cubicBezTo>
                <a:cubicBezTo>
                  <a:pt x="8237575" y="2914438"/>
                  <a:pt x="7736391" y="2822363"/>
                  <a:pt x="6690360" y="2746696"/>
                </a:cubicBezTo>
                <a:cubicBezTo>
                  <a:pt x="5644329" y="2671029"/>
                  <a:pt x="3979910" y="2257771"/>
                  <a:pt x="2865120" y="2307204"/>
                </a:cubicBezTo>
                <a:cubicBezTo>
                  <a:pt x="1750330" y="2356637"/>
                  <a:pt x="734663" y="2709091"/>
                  <a:pt x="1619" y="3043297"/>
                </a:cubicBezTo>
                <a:cubicBezTo>
                  <a:pt x="1079" y="2075796"/>
                  <a:pt x="540" y="1108295"/>
                  <a:pt x="0" y="140794"/>
                </a:cubicBezTo>
                <a:close/>
              </a:path>
            </a:pathLst>
          </a:custGeom>
          <a:solidFill>
            <a:srgbClr val="40C6D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 7"/>
          <p:cNvSpPr/>
          <p:nvPr/>
        </p:nvSpPr>
        <p:spPr bwMode="invGray">
          <a:xfrm>
            <a:off x="-413" y="1728216"/>
            <a:ext cx="9906701" cy="3309112"/>
          </a:xfrm>
          <a:custGeom>
            <a:avLst/>
            <a:gdLst>
              <a:gd name="connsiteX0" fmla="*/ 0 w 9153144"/>
              <a:gd name="connsiteY0" fmla="*/ 265176 h 3200400"/>
              <a:gd name="connsiteX1" fmla="*/ 2651760 w 9153144"/>
              <a:gd name="connsiteY1" fmla="*/ 0 h 3200400"/>
              <a:gd name="connsiteX2" fmla="*/ 6986016 w 9153144"/>
              <a:gd name="connsiteY2" fmla="*/ 758952 h 3200400"/>
              <a:gd name="connsiteX3" fmla="*/ 9153144 w 9153144"/>
              <a:gd name="connsiteY3" fmla="*/ 237744 h 3200400"/>
              <a:gd name="connsiteX4" fmla="*/ 9144000 w 9153144"/>
              <a:gd name="connsiteY4" fmla="*/ 2816352 h 3200400"/>
              <a:gd name="connsiteX5" fmla="*/ 6986016 w 9153144"/>
              <a:gd name="connsiteY5" fmla="*/ 3200400 h 3200400"/>
              <a:gd name="connsiteX6" fmla="*/ 3081528 w 9153144"/>
              <a:gd name="connsiteY6" fmla="*/ 2441448 h 3200400"/>
              <a:gd name="connsiteX7" fmla="*/ 9144 w 9153144"/>
              <a:gd name="connsiteY7" fmla="*/ 3090672 h 3200400"/>
              <a:gd name="connsiteX8" fmla="*/ 0 w 9153144"/>
              <a:gd name="connsiteY8" fmla="*/ 265176 h 3200400"/>
              <a:gd name="connsiteX0" fmla="*/ 0 w 9153144"/>
              <a:gd name="connsiteY0" fmla="*/ 515112 h 3450336"/>
              <a:gd name="connsiteX1" fmla="*/ 2651760 w 9153144"/>
              <a:gd name="connsiteY1" fmla="*/ 249936 h 3450336"/>
              <a:gd name="connsiteX2" fmla="*/ 6986016 w 9153144"/>
              <a:gd name="connsiteY2" fmla="*/ 1008888 h 3450336"/>
              <a:gd name="connsiteX3" fmla="*/ 9153144 w 9153144"/>
              <a:gd name="connsiteY3" fmla="*/ 487680 h 3450336"/>
              <a:gd name="connsiteX4" fmla="*/ 9144000 w 9153144"/>
              <a:gd name="connsiteY4" fmla="*/ 3066288 h 3450336"/>
              <a:gd name="connsiteX5" fmla="*/ 6986016 w 9153144"/>
              <a:gd name="connsiteY5" fmla="*/ 3450336 h 3450336"/>
              <a:gd name="connsiteX6" fmla="*/ 3081528 w 9153144"/>
              <a:gd name="connsiteY6" fmla="*/ 2691384 h 3450336"/>
              <a:gd name="connsiteX7" fmla="*/ 9144 w 9153144"/>
              <a:gd name="connsiteY7" fmla="*/ 3340608 h 3450336"/>
              <a:gd name="connsiteX8" fmla="*/ 0 w 9153144"/>
              <a:gd name="connsiteY8" fmla="*/ 515112 h 3450336"/>
              <a:gd name="connsiteX0" fmla="*/ 0 w 9153144"/>
              <a:gd name="connsiteY0" fmla="*/ 515112 h 3450336"/>
              <a:gd name="connsiteX1" fmla="*/ 2651760 w 9153144"/>
              <a:gd name="connsiteY1" fmla="*/ 249936 h 3450336"/>
              <a:gd name="connsiteX2" fmla="*/ 6986016 w 9153144"/>
              <a:gd name="connsiteY2" fmla="*/ 1008888 h 3450336"/>
              <a:gd name="connsiteX3" fmla="*/ 9153144 w 9153144"/>
              <a:gd name="connsiteY3" fmla="*/ 487680 h 3450336"/>
              <a:gd name="connsiteX4" fmla="*/ 9144000 w 9153144"/>
              <a:gd name="connsiteY4" fmla="*/ 3066288 h 3450336"/>
              <a:gd name="connsiteX5" fmla="*/ 6986016 w 9153144"/>
              <a:gd name="connsiteY5" fmla="*/ 3450336 h 3450336"/>
              <a:gd name="connsiteX6" fmla="*/ 3081528 w 9153144"/>
              <a:gd name="connsiteY6" fmla="*/ 2691384 h 3450336"/>
              <a:gd name="connsiteX7" fmla="*/ 9144 w 9153144"/>
              <a:gd name="connsiteY7" fmla="*/ 3340608 h 3450336"/>
              <a:gd name="connsiteX8" fmla="*/ 0 w 9153144"/>
              <a:gd name="connsiteY8" fmla="*/ 515112 h 3450336"/>
              <a:gd name="connsiteX0" fmla="*/ 0 w 9153144"/>
              <a:gd name="connsiteY0" fmla="*/ 515112 h 3560064"/>
              <a:gd name="connsiteX1" fmla="*/ 2651760 w 9153144"/>
              <a:gd name="connsiteY1" fmla="*/ 249936 h 3560064"/>
              <a:gd name="connsiteX2" fmla="*/ 6986016 w 9153144"/>
              <a:gd name="connsiteY2" fmla="*/ 1008888 h 3560064"/>
              <a:gd name="connsiteX3" fmla="*/ 9153144 w 9153144"/>
              <a:gd name="connsiteY3" fmla="*/ 487680 h 3560064"/>
              <a:gd name="connsiteX4" fmla="*/ 9144000 w 9153144"/>
              <a:gd name="connsiteY4" fmla="*/ 3066288 h 3560064"/>
              <a:gd name="connsiteX5" fmla="*/ 6986016 w 9153144"/>
              <a:gd name="connsiteY5" fmla="*/ 3450336 h 3560064"/>
              <a:gd name="connsiteX6" fmla="*/ 3081528 w 9153144"/>
              <a:gd name="connsiteY6" fmla="*/ 2691384 h 3560064"/>
              <a:gd name="connsiteX7" fmla="*/ 9144 w 9153144"/>
              <a:gd name="connsiteY7" fmla="*/ 3340608 h 3560064"/>
              <a:gd name="connsiteX8" fmla="*/ 0 w 9153144"/>
              <a:gd name="connsiteY8" fmla="*/ 515112 h 3560064"/>
              <a:gd name="connsiteX0" fmla="*/ 0 w 9153144"/>
              <a:gd name="connsiteY0" fmla="*/ 515112 h 3703320"/>
              <a:gd name="connsiteX1" fmla="*/ 2651760 w 9153144"/>
              <a:gd name="connsiteY1" fmla="*/ 249936 h 3703320"/>
              <a:gd name="connsiteX2" fmla="*/ 6986016 w 9153144"/>
              <a:gd name="connsiteY2" fmla="*/ 1008888 h 3703320"/>
              <a:gd name="connsiteX3" fmla="*/ 9153144 w 9153144"/>
              <a:gd name="connsiteY3" fmla="*/ 487680 h 3703320"/>
              <a:gd name="connsiteX4" fmla="*/ 9144000 w 9153144"/>
              <a:gd name="connsiteY4" fmla="*/ 3066288 h 3703320"/>
              <a:gd name="connsiteX5" fmla="*/ 6986016 w 9153144"/>
              <a:gd name="connsiteY5" fmla="*/ 3450336 h 3703320"/>
              <a:gd name="connsiteX6" fmla="*/ 3081528 w 9153144"/>
              <a:gd name="connsiteY6" fmla="*/ 2691384 h 3703320"/>
              <a:gd name="connsiteX7" fmla="*/ 9144 w 9153144"/>
              <a:gd name="connsiteY7" fmla="*/ 3340608 h 3703320"/>
              <a:gd name="connsiteX8" fmla="*/ 0 w 9153144"/>
              <a:gd name="connsiteY8" fmla="*/ 515112 h 3703320"/>
              <a:gd name="connsiteX0" fmla="*/ 0 w 9153144"/>
              <a:gd name="connsiteY0" fmla="*/ 370332 h 3558540"/>
              <a:gd name="connsiteX1" fmla="*/ 2651760 w 9153144"/>
              <a:gd name="connsiteY1" fmla="*/ 105156 h 3558540"/>
              <a:gd name="connsiteX2" fmla="*/ 6986016 w 9153144"/>
              <a:gd name="connsiteY2" fmla="*/ 864108 h 3558540"/>
              <a:gd name="connsiteX3" fmla="*/ 9153144 w 9153144"/>
              <a:gd name="connsiteY3" fmla="*/ 342900 h 3558540"/>
              <a:gd name="connsiteX4" fmla="*/ 9144000 w 9153144"/>
              <a:gd name="connsiteY4" fmla="*/ 2921508 h 3558540"/>
              <a:gd name="connsiteX5" fmla="*/ 6986016 w 9153144"/>
              <a:gd name="connsiteY5" fmla="*/ 3305556 h 3558540"/>
              <a:gd name="connsiteX6" fmla="*/ 3081528 w 9153144"/>
              <a:gd name="connsiteY6" fmla="*/ 2546604 h 3558540"/>
              <a:gd name="connsiteX7" fmla="*/ 9144 w 9153144"/>
              <a:gd name="connsiteY7" fmla="*/ 3195828 h 3558540"/>
              <a:gd name="connsiteX8" fmla="*/ 0 w 9153144"/>
              <a:gd name="connsiteY8" fmla="*/ 370332 h 3558540"/>
              <a:gd name="connsiteX0" fmla="*/ 0 w 9153144"/>
              <a:gd name="connsiteY0" fmla="*/ 347472 h 3535680"/>
              <a:gd name="connsiteX1" fmla="*/ 2651760 w 9153144"/>
              <a:gd name="connsiteY1" fmla="*/ 82296 h 3535680"/>
              <a:gd name="connsiteX2" fmla="*/ 6986016 w 9153144"/>
              <a:gd name="connsiteY2" fmla="*/ 841248 h 3535680"/>
              <a:gd name="connsiteX3" fmla="*/ 9153144 w 9153144"/>
              <a:gd name="connsiteY3" fmla="*/ 320040 h 3535680"/>
              <a:gd name="connsiteX4" fmla="*/ 9144000 w 9153144"/>
              <a:gd name="connsiteY4" fmla="*/ 2898648 h 3535680"/>
              <a:gd name="connsiteX5" fmla="*/ 6986016 w 9153144"/>
              <a:gd name="connsiteY5" fmla="*/ 3282696 h 3535680"/>
              <a:gd name="connsiteX6" fmla="*/ 3081528 w 9153144"/>
              <a:gd name="connsiteY6" fmla="*/ 2523744 h 3535680"/>
              <a:gd name="connsiteX7" fmla="*/ 9144 w 9153144"/>
              <a:gd name="connsiteY7" fmla="*/ 3172968 h 3535680"/>
              <a:gd name="connsiteX8" fmla="*/ 0 w 9153144"/>
              <a:gd name="connsiteY8" fmla="*/ 347472 h 3535680"/>
              <a:gd name="connsiteX0" fmla="*/ 0 w 9153144"/>
              <a:gd name="connsiteY0" fmla="*/ 310896 h 3499104"/>
              <a:gd name="connsiteX1" fmla="*/ 2651760 w 9153144"/>
              <a:gd name="connsiteY1" fmla="*/ 45720 h 3499104"/>
              <a:gd name="connsiteX2" fmla="*/ 6986016 w 9153144"/>
              <a:gd name="connsiteY2" fmla="*/ 804672 h 3499104"/>
              <a:gd name="connsiteX3" fmla="*/ 9153144 w 9153144"/>
              <a:gd name="connsiteY3" fmla="*/ 283464 h 3499104"/>
              <a:gd name="connsiteX4" fmla="*/ 9144000 w 9153144"/>
              <a:gd name="connsiteY4" fmla="*/ 2862072 h 3499104"/>
              <a:gd name="connsiteX5" fmla="*/ 6986016 w 9153144"/>
              <a:gd name="connsiteY5" fmla="*/ 3246120 h 3499104"/>
              <a:gd name="connsiteX6" fmla="*/ 3081528 w 9153144"/>
              <a:gd name="connsiteY6" fmla="*/ 2487168 h 3499104"/>
              <a:gd name="connsiteX7" fmla="*/ 9144 w 9153144"/>
              <a:gd name="connsiteY7" fmla="*/ 3136392 h 3499104"/>
              <a:gd name="connsiteX8" fmla="*/ 0 w 9153144"/>
              <a:gd name="connsiteY8" fmla="*/ 310896 h 3499104"/>
              <a:gd name="connsiteX0" fmla="*/ 0 w 9153144"/>
              <a:gd name="connsiteY0" fmla="*/ 310896 h 3499104"/>
              <a:gd name="connsiteX1" fmla="*/ 2651760 w 9153144"/>
              <a:gd name="connsiteY1" fmla="*/ 45720 h 3499104"/>
              <a:gd name="connsiteX2" fmla="*/ 6986016 w 9153144"/>
              <a:gd name="connsiteY2" fmla="*/ 804672 h 3499104"/>
              <a:gd name="connsiteX3" fmla="*/ 9153144 w 9153144"/>
              <a:gd name="connsiteY3" fmla="*/ 283464 h 3499104"/>
              <a:gd name="connsiteX4" fmla="*/ 9144000 w 9153144"/>
              <a:gd name="connsiteY4" fmla="*/ 2862072 h 3499104"/>
              <a:gd name="connsiteX5" fmla="*/ 6986016 w 9153144"/>
              <a:gd name="connsiteY5" fmla="*/ 3246120 h 3499104"/>
              <a:gd name="connsiteX6" fmla="*/ 3081528 w 9153144"/>
              <a:gd name="connsiteY6" fmla="*/ 2487168 h 3499104"/>
              <a:gd name="connsiteX7" fmla="*/ 9144 w 9153144"/>
              <a:gd name="connsiteY7" fmla="*/ 3136392 h 3499104"/>
              <a:gd name="connsiteX8" fmla="*/ 0 w 9153144"/>
              <a:gd name="connsiteY8" fmla="*/ 310896 h 3499104"/>
              <a:gd name="connsiteX0" fmla="*/ 0 w 9153144"/>
              <a:gd name="connsiteY0" fmla="*/ 310896 h 3308604"/>
              <a:gd name="connsiteX1" fmla="*/ 2651760 w 9153144"/>
              <a:gd name="connsiteY1" fmla="*/ 45720 h 3308604"/>
              <a:gd name="connsiteX2" fmla="*/ 6986016 w 9153144"/>
              <a:gd name="connsiteY2" fmla="*/ 804672 h 3308604"/>
              <a:gd name="connsiteX3" fmla="*/ 9153144 w 9153144"/>
              <a:gd name="connsiteY3" fmla="*/ 283464 h 3308604"/>
              <a:gd name="connsiteX4" fmla="*/ 9144000 w 9153144"/>
              <a:gd name="connsiteY4" fmla="*/ 2862072 h 3308604"/>
              <a:gd name="connsiteX5" fmla="*/ 6986016 w 9153144"/>
              <a:gd name="connsiteY5" fmla="*/ 3246120 h 3308604"/>
              <a:gd name="connsiteX6" fmla="*/ 3081528 w 9153144"/>
              <a:gd name="connsiteY6" fmla="*/ 2487168 h 3308604"/>
              <a:gd name="connsiteX7" fmla="*/ 9144 w 9153144"/>
              <a:gd name="connsiteY7" fmla="*/ 3136392 h 3308604"/>
              <a:gd name="connsiteX8" fmla="*/ 0 w 9153144"/>
              <a:gd name="connsiteY8" fmla="*/ 310896 h 3308604"/>
              <a:gd name="connsiteX0" fmla="*/ 0 w 9153144"/>
              <a:gd name="connsiteY0" fmla="*/ 310896 h 3308604"/>
              <a:gd name="connsiteX1" fmla="*/ 2651760 w 9153144"/>
              <a:gd name="connsiteY1" fmla="*/ 45720 h 3308604"/>
              <a:gd name="connsiteX2" fmla="*/ 6986016 w 9153144"/>
              <a:gd name="connsiteY2" fmla="*/ 804672 h 3308604"/>
              <a:gd name="connsiteX3" fmla="*/ 9153144 w 9153144"/>
              <a:gd name="connsiteY3" fmla="*/ 283464 h 3308604"/>
              <a:gd name="connsiteX4" fmla="*/ 9144000 w 9153144"/>
              <a:gd name="connsiteY4" fmla="*/ 2862072 h 3308604"/>
              <a:gd name="connsiteX5" fmla="*/ 6986016 w 9153144"/>
              <a:gd name="connsiteY5" fmla="*/ 3246120 h 3308604"/>
              <a:gd name="connsiteX6" fmla="*/ 3081528 w 9153144"/>
              <a:gd name="connsiteY6" fmla="*/ 2487168 h 3308604"/>
              <a:gd name="connsiteX7" fmla="*/ 9144 w 9153144"/>
              <a:gd name="connsiteY7" fmla="*/ 3136392 h 3308604"/>
              <a:gd name="connsiteX8" fmla="*/ 0 w 9153144"/>
              <a:gd name="connsiteY8" fmla="*/ 310896 h 3308604"/>
              <a:gd name="connsiteX0" fmla="*/ 0 w 9153144"/>
              <a:gd name="connsiteY0" fmla="*/ 310896 h 3306064"/>
              <a:gd name="connsiteX1" fmla="*/ 2651760 w 9153144"/>
              <a:gd name="connsiteY1" fmla="*/ 45720 h 3306064"/>
              <a:gd name="connsiteX2" fmla="*/ 6986016 w 9153144"/>
              <a:gd name="connsiteY2" fmla="*/ 804672 h 3306064"/>
              <a:gd name="connsiteX3" fmla="*/ 9153144 w 9153144"/>
              <a:gd name="connsiteY3" fmla="*/ 283464 h 3306064"/>
              <a:gd name="connsiteX4" fmla="*/ 9144000 w 9153144"/>
              <a:gd name="connsiteY4" fmla="*/ 2862072 h 3306064"/>
              <a:gd name="connsiteX5" fmla="*/ 6986016 w 9153144"/>
              <a:gd name="connsiteY5" fmla="*/ 3246120 h 3306064"/>
              <a:gd name="connsiteX6" fmla="*/ 3169920 w 9153144"/>
              <a:gd name="connsiteY6" fmla="*/ 2502408 h 3306064"/>
              <a:gd name="connsiteX7" fmla="*/ 9144 w 9153144"/>
              <a:gd name="connsiteY7" fmla="*/ 3136392 h 3306064"/>
              <a:gd name="connsiteX8" fmla="*/ 0 w 9153144"/>
              <a:gd name="connsiteY8" fmla="*/ 310896 h 3306064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381 w 9153525"/>
              <a:gd name="connsiteY0" fmla="*/ 310896 h 3309112"/>
              <a:gd name="connsiteX1" fmla="*/ 2652141 w 9153525"/>
              <a:gd name="connsiteY1" fmla="*/ 45720 h 3309112"/>
              <a:gd name="connsiteX2" fmla="*/ 6986397 w 9153525"/>
              <a:gd name="connsiteY2" fmla="*/ 804672 h 3309112"/>
              <a:gd name="connsiteX3" fmla="*/ 9153525 w 9153525"/>
              <a:gd name="connsiteY3" fmla="*/ 283464 h 3309112"/>
              <a:gd name="connsiteX4" fmla="*/ 9144381 w 9153525"/>
              <a:gd name="connsiteY4" fmla="*/ 2862072 h 3309112"/>
              <a:gd name="connsiteX5" fmla="*/ 6986397 w 9153525"/>
              <a:gd name="connsiteY5" fmla="*/ 3246120 h 3309112"/>
              <a:gd name="connsiteX6" fmla="*/ 3270885 w 9153525"/>
              <a:gd name="connsiteY6" fmla="*/ 2484120 h 3309112"/>
              <a:gd name="connsiteX7" fmla="*/ 0 w 9153525"/>
              <a:gd name="connsiteY7" fmla="*/ 3143536 h 3309112"/>
              <a:gd name="connsiteX8" fmla="*/ 381 w 9153525"/>
              <a:gd name="connsiteY8" fmla="*/ 310896 h 3309112"/>
              <a:gd name="connsiteX0" fmla="*/ 381 w 9144647"/>
              <a:gd name="connsiteY0" fmla="*/ 310896 h 3309112"/>
              <a:gd name="connsiteX1" fmla="*/ 2652141 w 9144647"/>
              <a:gd name="connsiteY1" fmla="*/ 45720 h 3309112"/>
              <a:gd name="connsiteX2" fmla="*/ 6986397 w 9144647"/>
              <a:gd name="connsiteY2" fmla="*/ 804672 h 3309112"/>
              <a:gd name="connsiteX3" fmla="*/ 9144647 w 9144647"/>
              <a:gd name="connsiteY3" fmla="*/ 290862 h 3309112"/>
              <a:gd name="connsiteX4" fmla="*/ 9144381 w 9144647"/>
              <a:gd name="connsiteY4" fmla="*/ 2862072 h 3309112"/>
              <a:gd name="connsiteX5" fmla="*/ 6986397 w 9144647"/>
              <a:gd name="connsiteY5" fmla="*/ 3246120 h 3309112"/>
              <a:gd name="connsiteX6" fmla="*/ 3270885 w 9144647"/>
              <a:gd name="connsiteY6" fmla="*/ 2484120 h 3309112"/>
              <a:gd name="connsiteX7" fmla="*/ 0 w 9144647"/>
              <a:gd name="connsiteY7" fmla="*/ 3143536 h 3309112"/>
              <a:gd name="connsiteX8" fmla="*/ 381 w 9144647"/>
              <a:gd name="connsiteY8" fmla="*/ 310896 h 3309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647" h="3309112">
                <a:moveTo>
                  <a:pt x="381" y="310896"/>
                </a:moveTo>
                <a:cubicBezTo>
                  <a:pt x="779145" y="155448"/>
                  <a:pt x="1484757" y="0"/>
                  <a:pt x="2652141" y="45720"/>
                </a:cubicBezTo>
                <a:cubicBezTo>
                  <a:pt x="3819525" y="91440"/>
                  <a:pt x="5904313" y="763815"/>
                  <a:pt x="6986397" y="804672"/>
                </a:cubicBezTo>
                <a:cubicBezTo>
                  <a:pt x="8068481" y="845529"/>
                  <a:pt x="8437511" y="566706"/>
                  <a:pt x="9144647" y="290862"/>
                </a:cubicBezTo>
                <a:cubicBezTo>
                  <a:pt x="9144558" y="1147932"/>
                  <a:pt x="9144470" y="2005002"/>
                  <a:pt x="9144381" y="2862072"/>
                </a:cubicBezTo>
                <a:cubicBezTo>
                  <a:pt x="8450961" y="3142488"/>
                  <a:pt x="7965313" y="3309112"/>
                  <a:pt x="6986397" y="3246120"/>
                </a:cubicBezTo>
                <a:cubicBezTo>
                  <a:pt x="6007481" y="3183128"/>
                  <a:pt x="4435284" y="2501217"/>
                  <a:pt x="3270885" y="2484120"/>
                </a:cubicBezTo>
                <a:cubicBezTo>
                  <a:pt x="2106486" y="2467023"/>
                  <a:pt x="830580" y="2857024"/>
                  <a:pt x="0" y="3143536"/>
                </a:cubicBezTo>
                <a:lnTo>
                  <a:pt x="381" y="3108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 bwMode="gray">
          <a:xfrm>
            <a:off x="8340852" y="1298448"/>
            <a:ext cx="1069848" cy="9875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 bwMode="gray">
          <a:xfrm>
            <a:off x="7597902" y="1929384"/>
            <a:ext cx="554736" cy="512064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/>
          <p:cNvSpPr/>
          <p:nvPr/>
        </p:nvSpPr>
        <p:spPr bwMode="gray">
          <a:xfrm>
            <a:off x="742950" y="4114800"/>
            <a:ext cx="1317498" cy="121615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673608" y="2212847"/>
            <a:ext cx="8588502" cy="2203704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glow" dir="t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1">
                  <a:lumMod val="20000"/>
                  <a:lumOff val="8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800" b="1" kern="1200" smtClean="0">
                <a:ln w="6350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gradFill flip="none" rotWithShape="1"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48000">
                      <a:schemeClr val="accent1">
                        <a:lumMod val="60000"/>
                        <a:lumOff val="40000"/>
                      </a:schemeClr>
                    </a:gs>
                    <a:gs pos="5700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80010" dist="40640" dir="5040000" algn="tl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5486400"/>
            <a:ext cx="6934200" cy="667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SzPct val="85000"/>
              <a:buFont typeface="Wingdings" pitchFamily="2" charset="2"/>
              <a:buNone/>
              <a:defRPr lang="en-US" sz="2000" i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FCBC7-C1C4-9348-9818-6B28B226DCB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92E7-EAA3-C34C-8DD1-9E9EB53FE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889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>
          <a:xfrm>
            <a:off x="495300" y="1801368"/>
            <a:ext cx="89154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FCBC7-C1C4-9348-9818-6B28B226DCB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92E7-EAA3-C34C-8DD1-9E9EB53FE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 bwMode="gray">
          <a:xfrm>
            <a:off x="8846058" y="667512"/>
            <a:ext cx="822198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Oval 7"/>
          <p:cNvSpPr/>
          <p:nvPr/>
        </p:nvSpPr>
        <p:spPr bwMode="gray">
          <a:xfrm>
            <a:off x="8538972" y="1353312"/>
            <a:ext cx="416052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 bwMode="gray">
          <a:xfrm>
            <a:off x="307086" y="786384"/>
            <a:ext cx="1079754" cy="99669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5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 vert="horz" lIns="91440" tIns="45720" rIns="91440" bIns="45720" rtlCol="0" anchor="ctr">
            <a:noAutofit/>
            <a:scene3d>
              <a:camera prst="orthographicFront"/>
              <a:lightRig rig="glow" dir="t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1">
                  <a:lumMod val="20000"/>
                  <a:lumOff val="8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600" b="1" kern="1200" smtClean="0">
                <a:ln w="6350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gradFill flip="none" rotWithShape="1"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48000">
                      <a:schemeClr val="accent1">
                        <a:lumMod val="60000"/>
                        <a:lumOff val="40000"/>
                      </a:schemeClr>
                    </a:gs>
                    <a:gs pos="5700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80010" dist="40640" dir="5040000" algn="tl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34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/>
        </p:nvSpPr>
        <p:spPr bwMode="gray">
          <a:xfrm>
            <a:off x="0" y="426720"/>
            <a:ext cx="9906000" cy="4526280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0 h 4756452"/>
              <a:gd name="connsiteX1" fmla="*/ 0 w 9153196"/>
              <a:gd name="connsiteY1" fmla="*/ 4756452 h 4756452"/>
              <a:gd name="connsiteX2" fmla="*/ 2980996 w 9153196"/>
              <a:gd name="connsiteY2" fmla="*/ 4235436 h 4756452"/>
              <a:gd name="connsiteX3" fmla="*/ 6739180 w 9153196"/>
              <a:gd name="connsiteY3" fmla="*/ 4592052 h 4756452"/>
              <a:gd name="connsiteX4" fmla="*/ 9144052 w 9153196"/>
              <a:gd name="connsiteY4" fmla="*/ 4381740 h 4756452"/>
              <a:gd name="connsiteX5" fmla="*/ 9153196 w 9153196"/>
              <a:gd name="connsiteY5" fmla="*/ 3275316 h 4756452"/>
              <a:gd name="connsiteX6" fmla="*/ 52 w 9153196"/>
              <a:gd name="connsiteY6" fmla="*/ 0 h 4756452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4052 w 9153196"/>
              <a:gd name="connsiteY4" fmla="*/ 4383024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3996431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66917 w 9153196"/>
              <a:gd name="connsiteY3" fmla="*/ 4518094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66918 w 9153196"/>
              <a:gd name="connsiteY3" fmla="*/ 4459842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66918 w 9153196"/>
              <a:gd name="connsiteY3" fmla="*/ 4459842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66918 w 9153196"/>
              <a:gd name="connsiteY3" fmla="*/ 4459842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808828"/>
              <a:gd name="connsiteX1" fmla="*/ 0 w 9153196"/>
              <a:gd name="connsiteY1" fmla="*/ 4757736 h 4808828"/>
              <a:gd name="connsiteX2" fmla="*/ 2983307 w 9153196"/>
              <a:gd name="connsiteY2" fmla="*/ 3938179 h 4808828"/>
              <a:gd name="connsiteX3" fmla="*/ 6766918 w 9153196"/>
              <a:gd name="connsiteY3" fmla="*/ 4459842 h 4808828"/>
              <a:gd name="connsiteX4" fmla="*/ 9149297 w 9153196"/>
              <a:gd name="connsiteY4" fmla="*/ 4461355 h 4808828"/>
              <a:gd name="connsiteX5" fmla="*/ 9153196 w 9153196"/>
              <a:gd name="connsiteY5" fmla="*/ 0 h 4808828"/>
              <a:gd name="connsiteX6" fmla="*/ 52 w 9153196"/>
              <a:gd name="connsiteY6" fmla="*/ 1284 h 4808828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66918 w 9153196"/>
              <a:gd name="connsiteY3" fmla="*/ 4459842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66918 w 9153196"/>
              <a:gd name="connsiteY3" fmla="*/ 4459842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66918 w 9153196"/>
              <a:gd name="connsiteY3" fmla="*/ 4459842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3115058 w 9153196"/>
              <a:gd name="connsiteY2" fmla="*/ 3911480 h 4757736"/>
              <a:gd name="connsiteX3" fmla="*/ 6766918 w 9153196"/>
              <a:gd name="connsiteY3" fmla="*/ 4459842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3115058 w 9153196"/>
              <a:gd name="connsiteY2" fmla="*/ 3911480 h 4757736"/>
              <a:gd name="connsiteX3" fmla="*/ 6736870 w 9153196"/>
              <a:gd name="connsiteY3" fmla="*/ 4428289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3115058 w 9153196"/>
              <a:gd name="connsiteY2" fmla="*/ 3911480 h 4757736"/>
              <a:gd name="connsiteX3" fmla="*/ 6736870 w 9153196"/>
              <a:gd name="connsiteY3" fmla="*/ 4428289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3115058 w 9153196"/>
              <a:gd name="connsiteY2" fmla="*/ 3911480 h 4757736"/>
              <a:gd name="connsiteX3" fmla="*/ 6736870 w 9153196"/>
              <a:gd name="connsiteY3" fmla="*/ 4428289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3115058 w 9153196"/>
              <a:gd name="connsiteY2" fmla="*/ 3911480 h 4757736"/>
              <a:gd name="connsiteX3" fmla="*/ 6736870 w 9153196"/>
              <a:gd name="connsiteY3" fmla="*/ 4428289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3115058 w 9153196"/>
              <a:gd name="connsiteY2" fmla="*/ 3911480 h 4757736"/>
              <a:gd name="connsiteX3" fmla="*/ 6736870 w 9153196"/>
              <a:gd name="connsiteY3" fmla="*/ 4428289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3196" h="4757736">
                <a:moveTo>
                  <a:pt x="52" y="1284"/>
                </a:moveTo>
                <a:cubicBezTo>
                  <a:pt x="35" y="491948"/>
                  <a:pt x="17" y="4267072"/>
                  <a:pt x="0" y="4757736"/>
                </a:cubicBezTo>
                <a:cubicBezTo>
                  <a:pt x="402972" y="4559785"/>
                  <a:pt x="1992246" y="3966388"/>
                  <a:pt x="3115058" y="3911480"/>
                </a:cubicBezTo>
                <a:cubicBezTo>
                  <a:pt x="4237870" y="3856572"/>
                  <a:pt x="5939190" y="4331788"/>
                  <a:pt x="6736870" y="4428289"/>
                </a:cubicBezTo>
                <a:cubicBezTo>
                  <a:pt x="7534550" y="4524790"/>
                  <a:pt x="8253185" y="4658343"/>
                  <a:pt x="9149297" y="4461355"/>
                </a:cubicBezTo>
                <a:cubicBezTo>
                  <a:pt x="9150597" y="3000127"/>
                  <a:pt x="9151896" y="1461228"/>
                  <a:pt x="9153196" y="0"/>
                </a:cubicBezTo>
                <a:lnTo>
                  <a:pt x="52" y="1284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Freeform 6"/>
          <p:cNvSpPr/>
          <p:nvPr/>
        </p:nvSpPr>
        <p:spPr bwMode="invGray">
          <a:xfrm>
            <a:off x="-56" y="0"/>
            <a:ext cx="9906000" cy="4526280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0 h 4756452"/>
              <a:gd name="connsiteX1" fmla="*/ 0 w 9153196"/>
              <a:gd name="connsiteY1" fmla="*/ 4756452 h 4756452"/>
              <a:gd name="connsiteX2" fmla="*/ 2980996 w 9153196"/>
              <a:gd name="connsiteY2" fmla="*/ 4235436 h 4756452"/>
              <a:gd name="connsiteX3" fmla="*/ 6739180 w 9153196"/>
              <a:gd name="connsiteY3" fmla="*/ 4592052 h 4756452"/>
              <a:gd name="connsiteX4" fmla="*/ 9144052 w 9153196"/>
              <a:gd name="connsiteY4" fmla="*/ 4381740 h 4756452"/>
              <a:gd name="connsiteX5" fmla="*/ 9153196 w 9153196"/>
              <a:gd name="connsiteY5" fmla="*/ 3275316 h 4756452"/>
              <a:gd name="connsiteX6" fmla="*/ 52 w 9153196"/>
              <a:gd name="connsiteY6" fmla="*/ 0 h 4756452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4052 w 9153196"/>
              <a:gd name="connsiteY4" fmla="*/ 4383024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3196" h="4757736">
                <a:moveTo>
                  <a:pt x="52" y="1284"/>
                </a:moveTo>
                <a:cubicBezTo>
                  <a:pt x="35" y="491948"/>
                  <a:pt x="17" y="4267072"/>
                  <a:pt x="0" y="4757736"/>
                </a:cubicBezTo>
                <a:cubicBezTo>
                  <a:pt x="414528" y="4596192"/>
                  <a:pt x="1857799" y="4264120"/>
                  <a:pt x="2980996" y="4236720"/>
                </a:cubicBezTo>
                <a:cubicBezTo>
                  <a:pt x="4104193" y="4209320"/>
                  <a:pt x="5900665" y="4503309"/>
                  <a:pt x="6739180" y="4593336"/>
                </a:cubicBezTo>
                <a:cubicBezTo>
                  <a:pt x="7577695" y="4683363"/>
                  <a:pt x="8253185" y="4731157"/>
                  <a:pt x="9149297" y="4383685"/>
                </a:cubicBezTo>
                <a:cubicBezTo>
                  <a:pt x="9150597" y="2922457"/>
                  <a:pt x="9151896" y="1461228"/>
                  <a:pt x="9153196" y="0"/>
                </a:cubicBezTo>
                <a:lnTo>
                  <a:pt x="52" y="128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  <a:alpha val="69000"/>
                </a:schemeClr>
              </a:gs>
              <a:gs pos="100000">
                <a:schemeClr val="accent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Oval 7"/>
          <p:cNvSpPr/>
          <p:nvPr/>
        </p:nvSpPr>
        <p:spPr bwMode="gray">
          <a:xfrm>
            <a:off x="8737092" y="3849624"/>
            <a:ext cx="822198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 bwMode="gray">
          <a:xfrm>
            <a:off x="8439912" y="4535424"/>
            <a:ext cx="416052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 bwMode="gray">
          <a:xfrm>
            <a:off x="326898" y="3840480"/>
            <a:ext cx="1079754" cy="99669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5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1238250" y="5129785"/>
            <a:ext cx="7895082" cy="1362075"/>
          </a:xfr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4000" b="1" kern="1200" cap="all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1238250" y="4425696"/>
            <a:ext cx="7895082" cy="71323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FCBC7-C1C4-9348-9818-6B28B226DCB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92E7-EAA3-C34C-8DD1-9E9EB53FE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80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 bwMode="gray">
          <a:xfrm>
            <a:off x="0" y="0"/>
            <a:ext cx="9906000" cy="1929384"/>
          </a:xfrm>
          <a:custGeom>
            <a:avLst/>
            <a:gdLst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  <a:gd name="connsiteX0" fmla="*/ 0 w 9144000"/>
              <a:gd name="connsiteY0" fmla="*/ 256032 h 2104644"/>
              <a:gd name="connsiteX1" fmla="*/ 0 w 9144000"/>
              <a:gd name="connsiteY1" fmla="*/ 1929384 h 2104644"/>
              <a:gd name="connsiteX2" fmla="*/ 2971800 w 9144000"/>
              <a:gd name="connsiteY2" fmla="*/ 1307592 h 2104644"/>
              <a:gd name="connsiteX3" fmla="*/ 9134856 w 9144000"/>
              <a:gd name="connsiteY3" fmla="*/ 1609344 h 2104644"/>
              <a:gd name="connsiteX4" fmla="*/ 9144000 w 9144000"/>
              <a:gd name="connsiteY4" fmla="*/ 0 h 2104644"/>
              <a:gd name="connsiteX5" fmla="*/ 8503920 w 9144000"/>
              <a:gd name="connsiteY5" fmla="*/ 0 h 2104644"/>
              <a:gd name="connsiteX6" fmla="*/ 3858768 w 9144000"/>
              <a:gd name="connsiteY6" fmla="*/ 320040 h 2104644"/>
              <a:gd name="connsiteX7" fmla="*/ 0 w 9144000"/>
              <a:gd name="connsiteY7" fmla="*/ 256032 h 2104644"/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1929384">
                <a:moveTo>
                  <a:pt x="0" y="256032"/>
                </a:moveTo>
                <a:lnTo>
                  <a:pt x="0" y="1929384"/>
                </a:lnTo>
                <a:cubicBezTo>
                  <a:pt x="574548" y="1726692"/>
                  <a:pt x="1449324" y="1360932"/>
                  <a:pt x="2971800" y="1307592"/>
                </a:cubicBezTo>
                <a:cubicBezTo>
                  <a:pt x="4494276" y="1254252"/>
                  <a:pt x="7606284" y="1872996"/>
                  <a:pt x="9134856" y="1609344"/>
                </a:cubicBezTo>
                <a:lnTo>
                  <a:pt x="9144000" y="0"/>
                </a:lnTo>
                <a:lnTo>
                  <a:pt x="8503920" y="0"/>
                </a:lnTo>
                <a:cubicBezTo>
                  <a:pt x="7543800" y="844296"/>
                  <a:pt x="5111496" y="420624"/>
                  <a:pt x="3858768" y="320040"/>
                </a:cubicBezTo>
                <a:cubicBezTo>
                  <a:pt x="2606040" y="219456"/>
                  <a:pt x="1435608" y="76200"/>
                  <a:pt x="0" y="256032"/>
                </a:cubicBezTo>
                <a:close/>
              </a:path>
            </a:pathLst>
          </a:custGeom>
          <a:solidFill>
            <a:srgbClr val="40C6D8">
              <a:alpha val="4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 8"/>
          <p:cNvSpPr/>
          <p:nvPr/>
        </p:nvSpPr>
        <p:spPr bwMode="invGray">
          <a:xfrm>
            <a:off x="-413" y="228600"/>
            <a:ext cx="9906413" cy="1409700"/>
          </a:xfrm>
          <a:custGeom>
            <a:avLst/>
            <a:gdLst>
              <a:gd name="connsiteX0" fmla="*/ 0 w 9144000"/>
              <a:gd name="connsiteY0" fmla="*/ 393192 h 1344168"/>
              <a:gd name="connsiteX1" fmla="*/ 4544568 w 9144000"/>
              <a:gd name="connsiteY1" fmla="*/ 201168 h 1344168"/>
              <a:gd name="connsiteX2" fmla="*/ 9144000 w 9144000"/>
              <a:gd name="connsiteY2" fmla="*/ 0 h 1344168"/>
              <a:gd name="connsiteX3" fmla="*/ 9144000 w 9144000"/>
              <a:gd name="connsiteY3" fmla="*/ 1042416 h 1344168"/>
              <a:gd name="connsiteX4" fmla="*/ 4407408 w 9144000"/>
              <a:gd name="connsiteY4" fmla="*/ 978408 h 1344168"/>
              <a:gd name="connsiteX5" fmla="*/ 9144 w 9144000"/>
              <a:gd name="connsiteY5" fmla="*/ 1344168 h 1344168"/>
              <a:gd name="connsiteX6" fmla="*/ 0 w 9144000"/>
              <a:gd name="connsiteY6" fmla="*/ 393192 h 1344168"/>
              <a:gd name="connsiteX0" fmla="*/ 0 w 9144000"/>
              <a:gd name="connsiteY0" fmla="*/ 426720 h 1377696"/>
              <a:gd name="connsiteX1" fmla="*/ 4544568 w 9144000"/>
              <a:gd name="connsiteY1" fmla="*/ 234696 h 1377696"/>
              <a:gd name="connsiteX2" fmla="*/ 9144000 w 9144000"/>
              <a:gd name="connsiteY2" fmla="*/ 33528 h 1377696"/>
              <a:gd name="connsiteX3" fmla="*/ 9144000 w 9144000"/>
              <a:gd name="connsiteY3" fmla="*/ 1075944 h 1377696"/>
              <a:gd name="connsiteX4" fmla="*/ 4407408 w 9144000"/>
              <a:gd name="connsiteY4" fmla="*/ 1011936 h 1377696"/>
              <a:gd name="connsiteX5" fmla="*/ 9144 w 9144000"/>
              <a:gd name="connsiteY5" fmla="*/ 1377696 h 1377696"/>
              <a:gd name="connsiteX6" fmla="*/ 0 w 9144000"/>
              <a:gd name="connsiteY6" fmla="*/ 426720 h 1377696"/>
              <a:gd name="connsiteX0" fmla="*/ 0 w 9144000"/>
              <a:gd name="connsiteY0" fmla="*/ 426720 h 1377696"/>
              <a:gd name="connsiteX1" fmla="*/ 4544568 w 9144000"/>
              <a:gd name="connsiteY1" fmla="*/ 234696 h 1377696"/>
              <a:gd name="connsiteX2" fmla="*/ 9144000 w 9144000"/>
              <a:gd name="connsiteY2" fmla="*/ 33528 h 1377696"/>
              <a:gd name="connsiteX3" fmla="*/ 9144000 w 9144000"/>
              <a:gd name="connsiteY3" fmla="*/ 1075944 h 1377696"/>
              <a:gd name="connsiteX4" fmla="*/ 4407408 w 9144000"/>
              <a:gd name="connsiteY4" fmla="*/ 1011936 h 1377696"/>
              <a:gd name="connsiteX5" fmla="*/ 9144 w 9144000"/>
              <a:gd name="connsiteY5" fmla="*/ 1377696 h 1377696"/>
              <a:gd name="connsiteX6" fmla="*/ 0 w 9144000"/>
              <a:gd name="connsiteY6" fmla="*/ 426720 h 1377696"/>
              <a:gd name="connsiteX0" fmla="*/ 0 w 9144000"/>
              <a:gd name="connsiteY0" fmla="*/ 426720 h 1377696"/>
              <a:gd name="connsiteX1" fmla="*/ 4544568 w 9144000"/>
              <a:gd name="connsiteY1" fmla="*/ 234696 h 1377696"/>
              <a:gd name="connsiteX2" fmla="*/ 9144000 w 9144000"/>
              <a:gd name="connsiteY2" fmla="*/ 33528 h 1377696"/>
              <a:gd name="connsiteX3" fmla="*/ 9144000 w 9144000"/>
              <a:gd name="connsiteY3" fmla="*/ 1075944 h 1377696"/>
              <a:gd name="connsiteX4" fmla="*/ 4407408 w 9144000"/>
              <a:gd name="connsiteY4" fmla="*/ 1011936 h 1377696"/>
              <a:gd name="connsiteX5" fmla="*/ 9144 w 9144000"/>
              <a:gd name="connsiteY5" fmla="*/ 1377696 h 1377696"/>
              <a:gd name="connsiteX6" fmla="*/ 0 w 9144000"/>
              <a:gd name="connsiteY6" fmla="*/ 426720 h 1377696"/>
              <a:gd name="connsiteX0" fmla="*/ 0 w 9144000"/>
              <a:gd name="connsiteY0" fmla="*/ 426720 h 1377696"/>
              <a:gd name="connsiteX1" fmla="*/ 4544568 w 9144000"/>
              <a:gd name="connsiteY1" fmla="*/ 234696 h 1377696"/>
              <a:gd name="connsiteX2" fmla="*/ 9144000 w 9144000"/>
              <a:gd name="connsiteY2" fmla="*/ 33528 h 1377696"/>
              <a:gd name="connsiteX3" fmla="*/ 9144000 w 9144000"/>
              <a:gd name="connsiteY3" fmla="*/ 1075944 h 1377696"/>
              <a:gd name="connsiteX4" fmla="*/ 4407408 w 9144000"/>
              <a:gd name="connsiteY4" fmla="*/ 1011936 h 1377696"/>
              <a:gd name="connsiteX5" fmla="*/ 9144 w 9144000"/>
              <a:gd name="connsiteY5" fmla="*/ 1377696 h 1377696"/>
              <a:gd name="connsiteX6" fmla="*/ 0 w 9144000"/>
              <a:gd name="connsiteY6" fmla="*/ 426720 h 1377696"/>
              <a:gd name="connsiteX0" fmla="*/ 0 w 9144000"/>
              <a:gd name="connsiteY0" fmla="*/ 426720 h 1475232"/>
              <a:gd name="connsiteX1" fmla="*/ 4544568 w 9144000"/>
              <a:gd name="connsiteY1" fmla="*/ 234696 h 1475232"/>
              <a:gd name="connsiteX2" fmla="*/ 9144000 w 9144000"/>
              <a:gd name="connsiteY2" fmla="*/ 33528 h 1475232"/>
              <a:gd name="connsiteX3" fmla="*/ 9144000 w 9144000"/>
              <a:gd name="connsiteY3" fmla="*/ 1075944 h 1475232"/>
              <a:gd name="connsiteX4" fmla="*/ 4407408 w 9144000"/>
              <a:gd name="connsiteY4" fmla="*/ 1011936 h 1475232"/>
              <a:gd name="connsiteX5" fmla="*/ 9144 w 9144000"/>
              <a:gd name="connsiteY5" fmla="*/ 1377696 h 1475232"/>
              <a:gd name="connsiteX6" fmla="*/ 0 w 9144000"/>
              <a:gd name="connsiteY6" fmla="*/ 426720 h 1475232"/>
              <a:gd name="connsiteX0" fmla="*/ 0 w 9144000"/>
              <a:gd name="connsiteY0" fmla="*/ 426720 h 1475232"/>
              <a:gd name="connsiteX1" fmla="*/ 4544568 w 9144000"/>
              <a:gd name="connsiteY1" fmla="*/ 234696 h 1475232"/>
              <a:gd name="connsiteX2" fmla="*/ 9144000 w 9144000"/>
              <a:gd name="connsiteY2" fmla="*/ 33528 h 1475232"/>
              <a:gd name="connsiteX3" fmla="*/ 9144000 w 9144000"/>
              <a:gd name="connsiteY3" fmla="*/ 1075944 h 1475232"/>
              <a:gd name="connsiteX4" fmla="*/ 4407408 w 9144000"/>
              <a:gd name="connsiteY4" fmla="*/ 1011936 h 1475232"/>
              <a:gd name="connsiteX5" fmla="*/ 9144 w 9144000"/>
              <a:gd name="connsiteY5" fmla="*/ 1377696 h 1475232"/>
              <a:gd name="connsiteX6" fmla="*/ 0 w 9144000"/>
              <a:gd name="connsiteY6" fmla="*/ 426720 h 1475232"/>
              <a:gd name="connsiteX0" fmla="*/ 0 w 9144000"/>
              <a:gd name="connsiteY0" fmla="*/ 426720 h 1377696"/>
              <a:gd name="connsiteX1" fmla="*/ 4544568 w 9144000"/>
              <a:gd name="connsiteY1" fmla="*/ 234696 h 1377696"/>
              <a:gd name="connsiteX2" fmla="*/ 9144000 w 9144000"/>
              <a:gd name="connsiteY2" fmla="*/ 33528 h 1377696"/>
              <a:gd name="connsiteX3" fmla="*/ 9144000 w 9144000"/>
              <a:gd name="connsiteY3" fmla="*/ 1075944 h 1377696"/>
              <a:gd name="connsiteX4" fmla="*/ 4407408 w 9144000"/>
              <a:gd name="connsiteY4" fmla="*/ 1011936 h 1377696"/>
              <a:gd name="connsiteX5" fmla="*/ 9144 w 9144000"/>
              <a:gd name="connsiteY5" fmla="*/ 1377696 h 1377696"/>
              <a:gd name="connsiteX6" fmla="*/ 0 w 9144000"/>
              <a:gd name="connsiteY6" fmla="*/ 426720 h 1377696"/>
              <a:gd name="connsiteX0" fmla="*/ 0 w 9144000"/>
              <a:gd name="connsiteY0" fmla="*/ 426720 h 1409700"/>
              <a:gd name="connsiteX1" fmla="*/ 4544568 w 9144000"/>
              <a:gd name="connsiteY1" fmla="*/ 234696 h 1409700"/>
              <a:gd name="connsiteX2" fmla="*/ 9144000 w 9144000"/>
              <a:gd name="connsiteY2" fmla="*/ 33528 h 1409700"/>
              <a:gd name="connsiteX3" fmla="*/ 9144000 w 9144000"/>
              <a:gd name="connsiteY3" fmla="*/ 1075944 h 1409700"/>
              <a:gd name="connsiteX4" fmla="*/ 4407408 w 9144000"/>
              <a:gd name="connsiteY4" fmla="*/ 1011936 h 1409700"/>
              <a:gd name="connsiteX5" fmla="*/ 9144 w 9144000"/>
              <a:gd name="connsiteY5" fmla="*/ 1377696 h 1409700"/>
              <a:gd name="connsiteX6" fmla="*/ 0 w 9144000"/>
              <a:gd name="connsiteY6" fmla="*/ 426720 h 1409700"/>
              <a:gd name="connsiteX0" fmla="*/ 381 w 9144381"/>
              <a:gd name="connsiteY0" fmla="*/ 426720 h 1409700"/>
              <a:gd name="connsiteX1" fmla="*/ 4544949 w 9144381"/>
              <a:gd name="connsiteY1" fmla="*/ 234696 h 1409700"/>
              <a:gd name="connsiteX2" fmla="*/ 9144381 w 9144381"/>
              <a:gd name="connsiteY2" fmla="*/ 33528 h 1409700"/>
              <a:gd name="connsiteX3" fmla="*/ 9144381 w 9144381"/>
              <a:gd name="connsiteY3" fmla="*/ 1075944 h 1409700"/>
              <a:gd name="connsiteX4" fmla="*/ 4407789 w 9144381"/>
              <a:gd name="connsiteY4" fmla="*/ 1011936 h 1409700"/>
              <a:gd name="connsiteX5" fmla="*/ 0 w 9144381"/>
              <a:gd name="connsiteY5" fmla="*/ 1384071 h 1409700"/>
              <a:gd name="connsiteX6" fmla="*/ 381 w 9144381"/>
              <a:gd name="connsiteY6" fmla="*/ 426720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381" h="1409700">
                <a:moveTo>
                  <a:pt x="381" y="426720"/>
                </a:moveTo>
                <a:cubicBezTo>
                  <a:pt x="1664589" y="0"/>
                  <a:pt x="3036189" y="134112"/>
                  <a:pt x="4544949" y="234696"/>
                </a:cubicBezTo>
                <a:cubicBezTo>
                  <a:pt x="6053709" y="335280"/>
                  <a:pt x="8239125" y="509016"/>
                  <a:pt x="9144381" y="33528"/>
                </a:cubicBezTo>
                <a:lnTo>
                  <a:pt x="9144381" y="1075944"/>
                </a:lnTo>
                <a:cubicBezTo>
                  <a:pt x="8004429" y="1409700"/>
                  <a:pt x="5931852" y="960582"/>
                  <a:pt x="4407789" y="1011936"/>
                </a:cubicBezTo>
                <a:cubicBezTo>
                  <a:pt x="2883726" y="1063290"/>
                  <a:pt x="1237488" y="1109751"/>
                  <a:pt x="0" y="1384071"/>
                </a:cubicBezTo>
                <a:lnTo>
                  <a:pt x="381" y="426720"/>
                </a:lnTo>
                <a:close/>
              </a:path>
            </a:pathLst>
          </a:cu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 bwMode="gray">
          <a:xfrm>
            <a:off x="9004554" y="100584"/>
            <a:ext cx="663702" cy="612648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/>
          <p:cNvSpPr/>
          <p:nvPr/>
        </p:nvSpPr>
        <p:spPr bwMode="gray">
          <a:xfrm>
            <a:off x="8192262" y="173736"/>
            <a:ext cx="396240" cy="365760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Oval 11"/>
          <p:cNvSpPr/>
          <p:nvPr/>
        </p:nvSpPr>
        <p:spPr bwMode="gray">
          <a:xfrm>
            <a:off x="227838" y="932688"/>
            <a:ext cx="1079754" cy="99669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5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874520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874520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FCBC7-C1C4-9348-9818-6B28B226DCB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92E7-EAA3-C34C-8DD1-9E9EB53FE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109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624328"/>
            <a:ext cx="4376870" cy="369417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624328"/>
            <a:ext cx="4378590" cy="369417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FCBC7-C1C4-9348-9818-6B28B226DCB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92E7-EAA3-C34C-8DD1-9E9EB53FE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Oval 9"/>
          <p:cNvSpPr/>
          <p:nvPr/>
        </p:nvSpPr>
        <p:spPr bwMode="gray">
          <a:xfrm>
            <a:off x="8915400" y="1005840"/>
            <a:ext cx="663702" cy="612648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/>
          <p:cNvSpPr/>
          <p:nvPr/>
        </p:nvSpPr>
        <p:spPr bwMode="gray">
          <a:xfrm>
            <a:off x="8340852" y="969264"/>
            <a:ext cx="416052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Oval 11"/>
          <p:cNvSpPr/>
          <p:nvPr/>
        </p:nvSpPr>
        <p:spPr bwMode="gray">
          <a:xfrm>
            <a:off x="307086" y="786384"/>
            <a:ext cx="1079754" cy="99669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5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495300" y="1874520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black">
          <a:xfrm>
            <a:off x="5032111" y="1874520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575099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 bwMode="gray">
          <a:xfrm>
            <a:off x="0" y="1"/>
            <a:ext cx="9913172" cy="1281822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80996 w 9153196"/>
              <a:gd name="connsiteY2" fmla="*/ 96012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6108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610884 h 18621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2999284 w 9153196"/>
              <a:gd name="connsiteY2" fmla="*/ 441960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9144052 w 9153196"/>
              <a:gd name="connsiteY3" fmla="*/ 877824 h 1252536"/>
              <a:gd name="connsiteX4" fmla="*/ 9153196 w 9153196"/>
              <a:gd name="connsiteY4" fmla="*/ 0 h 1252536"/>
              <a:gd name="connsiteX5" fmla="*/ 52 w 9153196"/>
              <a:gd name="connsiteY5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9144052 w 9153196"/>
              <a:gd name="connsiteY3" fmla="*/ 877824 h 1252536"/>
              <a:gd name="connsiteX4" fmla="*/ 9153196 w 9153196"/>
              <a:gd name="connsiteY4" fmla="*/ 0 h 1252536"/>
              <a:gd name="connsiteX5" fmla="*/ 52 w 9153196"/>
              <a:gd name="connsiteY5" fmla="*/ 1284 h 1252536"/>
              <a:gd name="connsiteX0" fmla="*/ 52 w 9153196"/>
              <a:gd name="connsiteY0" fmla="*/ 1284 h 1279374"/>
              <a:gd name="connsiteX1" fmla="*/ 0 w 9153196"/>
              <a:gd name="connsiteY1" fmla="*/ 1252536 h 1279374"/>
              <a:gd name="connsiteX2" fmla="*/ 3620429 w 9153196"/>
              <a:gd name="connsiteY2" fmla="*/ 483524 h 1279374"/>
              <a:gd name="connsiteX3" fmla="*/ 9144052 w 9153196"/>
              <a:gd name="connsiteY3" fmla="*/ 877824 h 1279374"/>
              <a:gd name="connsiteX4" fmla="*/ 9153196 w 9153196"/>
              <a:gd name="connsiteY4" fmla="*/ 0 h 1279374"/>
              <a:gd name="connsiteX5" fmla="*/ 52 w 9153196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0429 w 9150620"/>
              <a:gd name="connsiteY2" fmla="*/ 48352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41211 w 9150620"/>
              <a:gd name="connsiteY2" fmla="*/ 459690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41211 w 9150620"/>
              <a:gd name="connsiteY2" fmla="*/ 459690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52536"/>
              <a:gd name="connsiteX1" fmla="*/ 0 w 9150620"/>
              <a:gd name="connsiteY1" fmla="*/ 1252536 h 1252536"/>
              <a:gd name="connsiteX2" fmla="*/ 3622738 w 9150620"/>
              <a:gd name="connsiteY2" fmla="*/ 425264 h 1252536"/>
              <a:gd name="connsiteX3" fmla="*/ 9144052 w 9150620"/>
              <a:gd name="connsiteY3" fmla="*/ 877824 h 1252536"/>
              <a:gd name="connsiteX4" fmla="*/ 9150620 w 9150620"/>
              <a:gd name="connsiteY4" fmla="*/ 0 h 1252536"/>
              <a:gd name="connsiteX5" fmla="*/ 52 w 9150620"/>
              <a:gd name="connsiteY5" fmla="*/ 1284 h 1252536"/>
              <a:gd name="connsiteX0" fmla="*/ 52 w 9150620"/>
              <a:gd name="connsiteY0" fmla="*/ 1284 h 1252536"/>
              <a:gd name="connsiteX1" fmla="*/ 0 w 9150620"/>
              <a:gd name="connsiteY1" fmla="*/ 1252536 h 1252536"/>
              <a:gd name="connsiteX2" fmla="*/ 3622738 w 9150620"/>
              <a:gd name="connsiteY2" fmla="*/ 425264 h 1252536"/>
              <a:gd name="connsiteX3" fmla="*/ 9144052 w 9150620"/>
              <a:gd name="connsiteY3" fmla="*/ 877824 h 1252536"/>
              <a:gd name="connsiteX4" fmla="*/ 9150620 w 9150620"/>
              <a:gd name="connsiteY4" fmla="*/ 0 h 1252536"/>
              <a:gd name="connsiteX5" fmla="*/ 52 w 9150620"/>
              <a:gd name="connsiteY5" fmla="*/ 1284 h 1252536"/>
              <a:gd name="connsiteX0" fmla="*/ 52 w 9150620"/>
              <a:gd name="connsiteY0" fmla="*/ 1284 h 1340282"/>
              <a:gd name="connsiteX1" fmla="*/ 0 w 9150620"/>
              <a:gd name="connsiteY1" fmla="*/ 1252536 h 1340282"/>
              <a:gd name="connsiteX2" fmla="*/ 3622738 w 9150620"/>
              <a:gd name="connsiteY2" fmla="*/ 425264 h 1340282"/>
              <a:gd name="connsiteX3" fmla="*/ 9144052 w 9150620"/>
              <a:gd name="connsiteY3" fmla="*/ 877824 h 1340282"/>
              <a:gd name="connsiteX4" fmla="*/ 9150620 w 9150620"/>
              <a:gd name="connsiteY4" fmla="*/ 0 h 1340282"/>
              <a:gd name="connsiteX5" fmla="*/ 52 w 9150620"/>
              <a:gd name="connsiteY5" fmla="*/ 1284 h 1340282"/>
              <a:gd name="connsiteX0" fmla="*/ 52 w 9150620"/>
              <a:gd name="connsiteY0" fmla="*/ 1284 h 1470041"/>
              <a:gd name="connsiteX1" fmla="*/ 0 w 9150620"/>
              <a:gd name="connsiteY1" fmla="*/ 1252536 h 1470041"/>
              <a:gd name="connsiteX2" fmla="*/ 3622738 w 9150620"/>
              <a:gd name="connsiteY2" fmla="*/ 425264 h 1470041"/>
              <a:gd name="connsiteX3" fmla="*/ 9144052 w 9150620"/>
              <a:gd name="connsiteY3" fmla="*/ 877824 h 1470041"/>
              <a:gd name="connsiteX4" fmla="*/ 9150620 w 9150620"/>
              <a:gd name="connsiteY4" fmla="*/ 0 h 1470041"/>
              <a:gd name="connsiteX5" fmla="*/ 52 w 9150620"/>
              <a:gd name="connsiteY5" fmla="*/ 1284 h 1470041"/>
              <a:gd name="connsiteX0" fmla="*/ 52 w 9150620"/>
              <a:gd name="connsiteY0" fmla="*/ 1284 h 1470041"/>
              <a:gd name="connsiteX1" fmla="*/ 0 w 9150620"/>
              <a:gd name="connsiteY1" fmla="*/ 1252536 h 1470041"/>
              <a:gd name="connsiteX2" fmla="*/ 3622738 w 9150620"/>
              <a:gd name="connsiteY2" fmla="*/ 425264 h 1470041"/>
              <a:gd name="connsiteX3" fmla="*/ 9144052 w 9150620"/>
              <a:gd name="connsiteY3" fmla="*/ 877824 h 1470041"/>
              <a:gd name="connsiteX4" fmla="*/ 9150620 w 9150620"/>
              <a:gd name="connsiteY4" fmla="*/ 0 h 1470041"/>
              <a:gd name="connsiteX5" fmla="*/ 52 w 9150620"/>
              <a:gd name="connsiteY5" fmla="*/ 1284 h 1470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0620" h="1470041">
                <a:moveTo>
                  <a:pt x="52" y="1284"/>
                </a:moveTo>
                <a:cubicBezTo>
                  <a:pt x="35" y="491948"/>
                  <a:pt x="17" y="761872"/>
                  <a:pt x="0" y="1252536"/>
                </a:cubicBezTo>
                <a:cubicBezTo>
                  <a:pt x="304800" y="1097088"/>
                  <a:pt x="1803165" y="328826"/>
                  <a:pt x="3622738" y="425264"/>
                </a:cubicBezTo>
                <a:cubicBezTo>
                  <a:pt x="5442311" y="521702"/>
                  <a:pt x="6970396" y="1470041"/>
                  <a:pt x="9144052" y="877824"/>
                </a:cubicBezTo>
                <a:cubicBezTo>
                  <a:pt x="9146241" y="585216"/>
                  <a:pt x="9148431" y="292608"/>
                  <a:pt x="9150620" y="0"/>
                </a:cubicBezTo>
                <a:lnTo>
                  <a:pt x="52" y="1284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FCBC7-C1C4-9348-9818-6B28B226DCB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92E7-EAA3-C34C-8DD1-9E9EB53FE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reeform 5"/>
          <p:cNvSpPr/>
          <p:nvPr/>
        </p:nvSpPr>
        <p:spPr bwMode="invGray">
          <a:xfrm>
            <a:off x="-56" y="-1972"/>
            <a:ext cx="9906056" cy="1094171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763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763284 h 1481136"/>
              <a:gd name="connsiteX0" fmla="*/ 52 w 9153196"/>
              <a:gd name="connsiteY0" fmla="*/ 1284 h 719136"/>
              <a:gd name="connsiteX1" fmla="*/ 0 w 9153196"/>
              <a:gd name="connsiteY1" fmla="*/ 719136 h 719136"/>
              <a:gd name="connsiteX2" fmla="*/ 2980996 w 9153196"/>
              <a:gd name="connsiteY2" fmla="*/ 198120 h 719136"/>
              <a:gd name="connsiteX3" fmla="*/ 6739180 w 9153196"/>
              <a:gd name="connsiteY3" fmla="*/ 554736 h 719136"/>
              <a:gd name="connsiteX4" fmla="*/ 9144052 w 9153196"/>
              <a:gd name="connsiteY4" fmla="*/ 344424 h 719136"/>
              <a:gd name="connsiteX5" fmla="*/ 9153196 w 9153196"/>
              <a:gd name="connsiteY5" fmla="*/ 0 h 719136"/>
              <a:gd name="connsiteX6" fmla="*/ 52 w 9153196"/>
              <a:gd name="connsiteY6" fmla="*/ 1284 h 719136"/>
              <a:gd name="connsiteX0" fmla="*/ 17 w 9162305"/>
              <a:gd name="connsiteY0" fmla="*/ 0 h 775764"/>
              <a:gd name="connsiteX1" fmla="*/ 9109 w 9162305"/>
              <a:gd name="connsiteY1" fmla="*/ 775764 h 775764"/>
              <a:gd name="connsiteX2" fmla="*/ 2990105 w 9162305"/>
              <a:gd name="connsiteY2" fmla="*/ 254748 h 775764"/>
              <a:gd name="connsiteX3" fmla="*/ 6748289 w 9162305"/>
              <a:gd name="connsiteY3" fmla="*/ 611364 h 775764"/>
              <a:gd name="connsiteX4" fmla="*/ 9153161 w 9162305"/>
              <a:gd name="connsiteY4" fmla="*/ 401052 h 775764"/>
              <a:gd name="connsiteX5" fmla="*/ 9162305 w 9162305"/>
              <a:gd name="connsiteY5" fmla="*/ 56628 h 775764"/>
              <a:gd name="connsiteX6" fmla="*/ 17 w 9162305"/>
              <a:gd name="connsiteY6" fmla="*/ 0 h 775764"/>
              <a:gd name="connsiteX0" fmla="*/ 17 w 9162305"/>
              <a:gd name="connsiteY0" fmla="*/ 0 h 821484"/>
              <a:gd name="connsiteX1" fmla="*/ 9109 w 9162305"/>
              <a:gd name="connsiteY1" fmla="*/ 821484 h 821484"/>
              <a:gd name="connsiteX2" fmla="*/ 2990105 w 9162305"/>
              <a:gd name="connsiteY2" fmla="*/ 300468 h 821484"/>
              <a:gd name="connsiteX3" fmla="*/ 6748289 w 9162305"/>
              <a:gd name="connsiteY3" fmla="*/ 657084 h 821484"/>
              <a:gd name="connsiteX4" fmla="*/ 9153161 w 9162305"/>
              <a:gd name="connsiteY4" fmla="*/ 446772 h 821484"/>
              <a:gd name="connsiteX5" fmla="*/ 9162305 w 9162305"/>
              <a:gd name="connsiteY5" fmla="*/ 102348 h 821484"/>
              <a:gd name="connsiteX6" fmla="*/ 17 w 9162305"/>
              <a:gd name="connsiteY6" fmla="*/ 0 h 821484"/>
              <a:gd name="connsiteX0" fmla="*/ 17 w 9162305"/>
              <a:gd name="connsiteY0" fmla="*/ 0 h 848916"/>
              <a:gd name="connsiteX1" fmla="*/ 9109 w 9162305"/>
              <a:gd name="connsiteY1" fmla="*/ 848916 h 848916"/>
              <a:gd name="connsiteX2" fmla="*/ 2990105 w 9162305"/>
              <a:gd name="connsiteY2" fmla="*/ 327900 h 848916"/>
              <a:gd name="connsiteX3" fmla="*/ 6748289 w 9162305"/>
              <a:gd name="connsiteY3" fmla="*/ 684516 h 848916"/>
              <a:gd name="connsiteX4" fmla="*/ 9153161 w 9162305"/>
              <a:gd name="connsiteY4" fmla="*/ 474204 h 848916"/>
              <a:gd name="connsiteX5" fmla="*/ 9162305 w 9162305"/>
              <a:gd name="connsiteY5" fmla="*/ 129780 h 848916"/>
              <a:gd name="connsiteX6" fmla="*/ 17 w 9162305"/>
              <a:gd name="connsiteY6" fmla="*/ 0 h 848916"/>
              <a:gd name="connsiteX0" fmla="*/ 17 w 9171449"/>
              <a:gd name="connsiteY0" fmla="*/ 0 h 864156"/>
              <a:gd name="connsiteX1" fmla="*/ 18253 w 9171449"/>
              <a:gd name="connsiteY1" fmla="*/ 864156 h 864156"/>
              <a:gd name="connsiteX2" fmla="*/ 2999249 w 9171449"/>
              <a:gd name="connsiteY2" fmla="*/ 343140 h 864156"/>
              <a:gd name="connsiteX3" fmla="*/ 6757433 w 9171449"/>
              <a:gd name="connsiteY3" fmla="*/ 699756 h 864156"/>
              <a:gd name="connsiteX4" fmla="*/ 9162305 w 9171449"/>
              <a:gd name="connsiteY4" fmla="*/ 489444 h 864156"/>
              <a:gd name="connsiteX5" fmla="*/ 9171449 w 9171449"/>
              <a:gd name="connsiteY5" fmla="*/ 145020 h 864156"/>
              <a:gd name="connsiteX6" fmla="*/ 17 w 9171449"/>
              <a:gd name="connsiteY6" fmla="*/ 0 h 864156"/>
              <a:gd name="connsiteX0" fmla="*/ 17 w 9189737"/>
              <a:gd name="connsiteY0" fmla="*/ 0 h 952548"/>
              <a:gd name="connsiteX1" fmla="*/ 36541 w 9189737"/>
              <a:gd name="connsiteY1" fmla="*/ 952548 h 952548"/>
              <a:gd name="connsiteX2" fmla="*/ 3017537 w 9189737"/>
              <a:gd name="connsiteY2" fmla="*/ 431532 h 952548"/>
              <a:gd name="connsiteX3" fmla="*/ 6775721 w 9189737"/>
              <a:gd name="connsiteY3" fmla="*/ 788148 h 952548"/>
              <a:gd name="connsiteX4" fmla="*/ 9180593 w 9189737"/>
              <a:gd name="connsiteY4" fmla="*/ 577836 h 952548"/>
              <a:gd name="connsiteX5" fmla="*/ 9189737 w 9189737"/>
              <a:gd name="connsiteY5" fmla="*/ 233412 h 952548"/>
              <a:gd name="connsiteX6" fmla="*/ 17 w 9189737"/>
              <a:gd name="connsiteY6" fmla="*/ 0 h 952548"/>
              <a:gd name="connsiteX0" fmla="*/ 17 w 9171449"/>
              <a:gd name="connsiteY0" fmla="*/ 0 h 909876"/>
              <a:gd name="connsiteX1" fmla="*/ 18253 w 9171449"/>
              <a:gd name="connsiteY1" fmla="*/ 909876 h 909876"/>
              <a:gd name="connsiteX2" fmla="*/ 2999249 w 9171449"/>
              <a:gd name="connsiteY2" fmla="*/ 388860 h 909876"/>
              <a:gd name="connsiteX3" fmla="*/ 6757433 w 9171449"/>
              <a:gd name="connsiteY3" fmla="*/ 745476 h 909876"/>
              <a:gd name="connsiteX4" fmla="*/ 9162305 w 9171449"/>
              <a:gd name="connsiteY4" fmla="*/ 535164 h 909876"/>
              <a:gd name="connsiteX5" fmla="*/ 9171449 w 9171449"/>
              <a:gd name="connsiteY5" fmla="*/ 190740 h 909876"/>
              <a:gd name="connsiteX6" fmla="*/ 17 w 9171449"/>
              <a:gd name="connsiteY6" fmla="*/ 0 h 909876"/>
              <a:gd name="connsiteX0" fmla="*/ 17 w 9180593"/>
              <a:gd name="connsiteY0" fmla="*/ 13476 h 923352"/>
              <a:gd name="connsiteX1" fmla="*/ 18253 w 9180593"/>
              <a:gd name="connsiteY1" fmla="*/ 923352 h 923352"/>
              <a:gd name="connsiteX2" fmla="*/ 2999249 w 9180593"/>
              <a:gd name="connsiteY2" fmla="*/ 402336 h 923352"/>
              <a:gd name="connsiteX3" fmla="*/ 6757433 w 9180593"/>
              <a:gd name="connsiteY3" fmla="*/ 758952 h 923352"/>
              <a:gd name="connsiteX4" fmla="*/ 9162305 w 9180593"/>
              <a:gd name="connsiteY4" fmla="*/ 548640 h 923352"/>
              <a:gd name="connsiteX5" fmla="*/ 9180593 w 9180593"/>
              <a:gd name="connsiteY5" fmla="*/ 0 h 923352"/>
              <a:gd name="connsiteX6" fmla="*/ 17 w 9180593"/>
              <a:gd name="connsiteY6" fmla="*/ 13476 h 923352"/>
              <a:gd name="connsiteX0" fmla="*/ 17 w 9189737"/>
              <a:gd name="connsiteY0" fmla="*/ 0 h 909876"/>
              <a:gd name="connsiteX1" fmla="*/ 18253 w 9189737"/>
              <a:gd name="connsiteY1" fmla="*/ 909876 h 909876"/>
              <a:gd name="connsiteX2" fmla="*/ 2999249 w 9189737"/>
              <a:gd name="connsiteY2" fmla="*/ 388860 h 909876"/>
              <a:gd name="connsiteX3" fmla="*/ 6757433 w 9189737"/>
              <a:gd name="connsiteY3" fmla="*/ 745476 h 909876"/>
              <a:gd name="connsiteX4" fmla="*/ 9162305 w 9189737"/>
              <a:gd name="connsiteY4" fmla="*/ 535164 h 909876"/>
              <a:gd name="connsiteX5" fmla="*/ 9189737 w 9189737"/>
              <a:gd name="connsiteY5" fmla="*/ 10908 h 909876"/>
              <a:gd name="connsiteX6" fmla="*/ 17 w 9189737"/>
              <a:gd name="connsiteY6" fmla="*/ 0 h 909876"/>
              <a:gd name="connsiteX0" fmla="*/ 0 w 9189720"/>
              <a:gd name="connsiteY0" fmla="*/ 0 h 909876"/>
              <a:gd name="connsiteX1" fmla="*/ 18236 w 9189720"/>
              <a:gd name="connsiteY1" fmla="*/ 909876 h 909876"/>
              <a:gd name="connsiteX2" fmla="*/ 2999232 w 9189720"/>
              <a:gd name="connsiteY2" fmla="*/ 388860 h 909876"/>
              <a:gd name="connsiteX3" fmla="*/ 6757416 w 9189720"/>
              <a:gd name="connsiteY3" fmla="*/ 745476 h 909876"/>
              <a:gd name="connsiteX4" fmla="*/ 9162288 w 9189720"/>
              <a:gd name="connsiteY4" fmla="*/ 535164 h 909876"/>
              <a:gd name="connsiteX5" fmla="*/ 9189720 w 9189720"/>
              <a:gd name="connsiteY5" fmla="*/ 10908 h 909876"/>
              <a:gd name="connsiteX6" fmla="*/ 0 w 9189720"/>
              <a:gd name="connsiteY6" fmla="*/ 0 h 909876"/>
              <a:gd name="connsiteX0" fmla="*/ 0 w 9162288"/>
              <a:gd name="connsiteY0" fmla="*/ 1971 h 911847"/>
              <a:gd name="connsiteX1" fmla="*/ 18236 w 9162288"/>
              <a:gd name="connsiteY1" fmla="*/ 911847 h 911847"/>
              <a:gd name="connsiteX2" fmla="*/ 2999232 w 9162288"/>
              <a:gd name="connsiteY2" fmla="*/ 390831 h 911847"/>
              <a:gd name="connsiteX3" fmla="*/ 6757416 w 9162288"/>
              <a:gd name="connsiteY3" fmla="*/ 747447 h 911847"/>
              <a:gd name="connsiteX4" fmla="*/ 9162288 w 9162288"/>
              <a:gd name="connsiteY4" fmla="*/ 537135 h 911847"/>
              <a:gd name="connsiteX5" fmla="*/ 9161386 w 9162288"/>
              <a:gd name="connsiteY5" fmla="*/ 0 h 911847"/>
              <a:gd name="connsiteX6" fmla="*/ 0 w 9162288"/>
              <a:gd name="connsiteY6" fmla="*/ 1971 h 911847"/>
              <a:gd name="connsiteX0" fmla="*/ 20401 w 9144052"/>
              <a:gd name="connsiteY0" fmla="*/ 32880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0401 w 9144052"/>
              <a:gd name="connsiteY6" fmla="*/ 32880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371 w 9144052"/>
              <a:gd name="connsiteY6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371 w 9144052"/>
              <a:gd name="connsiteY6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9144052 w 9144052"/>
              <a:gd name="connsiteY3" fmla="*/ 537135 h 911847"/>
              <a:gd name="connsiteX4" fmla="*/ 9143150 w 9144052"/>
              <a:gd name="connsiteY4" fmla="*/ 0 h 911847"/>
              <a:gd name="connsiteX5" fmla="*/ 2371 w 9144052"/>
              <a:gd name="connsiteY5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3361996 w 9144052"/>
              <a:gd name="connsiteY2" fmla="*/ 390831 h 911847"/>
              <a:gd name="connsiteX3" fmla="*/ 9144052 w 9144052"/>
              <a:gd name="connsiteY3" fmla="*/ 537135 h 911847"/>
              <a:gd name="connsiteX4" fmla="*/ 9143150 w 9144052"/>
              <a:gd name="connsiteY4" fmla="*/ 0 h 911847"/>
              <a:gd name="connsiteX5" fmla="*/ 2371 w 9144052"/>
              <a:gd name="connsiteY5" fmla="*/ 1971 h 911847"/>
              <a:gd name="connsiteX0" fmla="*/ 2371 w 9144052"/>
              <a:gd name="connsiteY0" fmla="*/ 1971 h 1193400"/>
              <a:gd name="connsiteX1" fmla="*/ 0 w 9144052"/>
              <a:gd name="connsiteY1" fmla="*/ 911847 h 1193400"/>
              <a:gd name="connsiteX2" fmla="*/ 3361996 w 9144052"/>
              <a:gd name="connsiteY2" fmla="*/ 390831 h 1193400"/>
              <a:gd name="connsiteX3" fmla="*/ 9144052 w 9144052"/>
              <a:gd name="connsiteY3" fmla="*/ 537135 h 1193400"/>
              <a:gd name="connsiteX4" fmla="*/ 9143150 w 9144052"/>
              <a:gd name="connsiteY4" fmla="*/ 0 h 1193400"/>
              <a:gd name="connsiteX5" fmla="*/ 2371 w 9144052"/>
              <a:gd name="connsiteY5" fmla="*/ 1971 h 1193400"/>
              <a:gd name="connsiteX0" fmla="*/ 2371 w 9144052"/>
              <a:gd name="connsiteY0" fmla="*/ 1971 h 1125725"/>
              <a:gd name="connsiteX1" fmla="*/ 0 w 9144052"/>
              <a:gd name="connsiteY1" fmla="*/ 911847 h 1125725"/>
              <a:gd name="connsiteX2" fmla="*/ 3361996 w 9144052"/>
              <a:gd name="connsiteY2" fmla="*/ 390831 h 1125725"/>
              <a:gd name="connsiteX3" fmla="*/ 9144052 w 9144052"/>
              <a:gd name="connsiteY3" fmla="*/ 537135 h 1125725"/>
              <a:gd name="connsiteX4" fmla="*/ 9143150 w 9144052"/>
              <a:gd name="connsiteY4" fmla="*/ 0 h 1125725"/>
              <a:gd name="connsiteX5" fmla="*/ 2371 w 9144052"/>
              <a:gd name="connsiteY5" fmla="*/ 1971 h 1125725"/>
              <a:gd name="connsiteX0" fmla="*/ 2371 w 9144052"/>
              <a:gd name="connsiteY0" fmla="*/ 1971 h 1244834"/>
              <a:gd name="connsiteX1" fmla="*/ 0 w 9144052"/>
              <a:gd name="connsiteY1" fmla="*/ 911847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863120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343523 w 9144052"/>
              <a:gd name="connsiteY2" fmla="*/ 315034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114923 w 9144052"/>
              <a:gd name="connsiteY2" fmla="*/ 315034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52" h="1282732">
                <a:moveTo>
                  <a:pt x="2371" y="1971"/>
                </a:moveTo>
                <a:cubicBezTo>
                  <a:pt x="1581" y="305263"/>
                  <a:pt x="790" y="446133"/>
                  <a:pt x="0" y="749425"/>
                </a:cubicBezTo>
                <a:cubicBezTo>
                  <a:pt x="414528" y="587881"/>
                  <a:pt x="1394642" y="355830"/>
                  <a:pt x="3114923" y="315034"/>
                </a:cubicBezTo>
                <a:cubicBezTo>
                  <a:pt x="4835204" y="274238"/>
                  <a:pt x="7500499" y="1282732"/>
                  <a:pt x="9144052" y="537135"/>
                </a:cubicBezTo>
                <a:cubicBezTo>
                  <a:pt x="9143751" y="358090"/>
                  <a:pt x="9143451" y="179045"/>
                  <a:pt x="9143150" y="0"/>
                </a:cubicBezTo>
                <a:lnTo>
                  <a:pt x="2371" y="19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Oval 6"/>
          <p:cNvSpPr/>
          <p:nvPr/>
        </p:nvSpPr>
        <p:spPr bwMode="gray">
          <a:xfrm>
            <a:off x="8746998" y="384048"/>
            <a:ext cx="822198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Oval 7"/>
          <p:cNvSpPr/>
          <p:nvPr/>
        </p:nvSpPr>
        <p:spPr bwMode="gray">
          <a:xfrm>
            <a:off x="8122920" y="429768"/>
            <a:ext cx="416052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 bwMode="gray">
          <a:xfrm>
            <a:off x="227838" y="210312"/>
            <a:ext cx="901446" cy="83210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525018" y="813816"/>
            <a:ext cx="8915400" cy="1143000"/>
          </a:xfr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6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775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FCBC7-C1C4-9348-9818-6B28B226DCB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92E7-EAA3-C34C-8DD1-9E9EB53FE8F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 bwMode="invGray">
          <a:xfrm>
            <a:off x="-56" y="-1972"/>
            <a:ext cx="9913228" cy="1283795"/>
            <a:chOff x="-52" y="-1972"/>
            <a:chExt cx="9150672" cy="1283795"/>
          </a:xfrm>
        </p:grpSpPr>
        <p:sp>
          <p:nvSpPr>
            <p:cNvPr id="6" name="Freeform 5"/>
            <p:cNvSpPr/>
            <p:nvPr userDrawn="1"/>
          </p:nvSpPr>
          <p:spPr bwMode="invGray">
            <a:xfrm>
              <a:off x="0" y="1"/>
              <a:ext cx="9150620" cy="1281822"/>
            </a:xfrm>
            <a:custGeom>
              <a:avLst/>
              <a:gdLst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3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52 w 9153196"/>
                <a:gd name="connsiteY0" fmla="*/ 914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9144 h 1481136"/>
                <a:gd name="connsiteX0" fmla="*/ 52 w 9153196"/>
                <a:gd name="connsiteY0" fmla="*/ 1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1284 h 1481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80996 w 9153196"/>
                <a:gd name="connsiteY2" fmla="*/ 960120 h 1862136"/>
                <a:gd name="connsiteX3" fmla="*/ 6739180 w 9153196"/>
                <a:gd name="connsiteY3" fmla="*/ 1316736 h 1862136"/>
                <a:gd name="connsiteX4" fmla="*/ 9144052 w 9153196"/>
                <a:gd name="connsiteY4" fmla="*/ 1106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739180 w 9153196"/>
                <a:gd name="connsiteY3" fmla="*/ 1316736 h 1862136"/>
                <a:gd name="connsiteX4" fmla="*/ 9144052 w 9153196"/>
                <a:gd name="connsiteY4" fmla="*/ 1106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739180 w 9153196"/>
                <a:gd name="connsiteY3" fmla="*/ 13167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6108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610884 h 18621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2999284 w 9153196"/>
                <a:gd name="connsiteY2" fmla="*/ 441960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9144052 w 9153196"/>
                <a:gd name="connsiteY3" fmla="*/ 877824 h 1252536"/>
                <a:gd name="connsiteX4" fmla="*/ 9153196 w 9153196"/>
                <a:gd name="connsiteY4" fmla="*/ 0 h 1252536"/>
                <a:gd name="connsiteX5" fmla="*/ 52 w 9153196"/>
                <a:gd name="connsiteY5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9144052 w 9153196"/>
                <a:gd name="connsiteY3" fmla="*/ 877824 h 1252536"/>
                <a:gd name="connsiteX4" fmla="*/ 9153196 w 9153196"/>
                <a:gd name="connsiteY4" fmla="*/ 0 h 1252536"/>
                <a:gd name="connsiteX5" fmla="*/ 52 w 9153196"/>
                <a:gd name="connsiteY5" fmla="*/ 1284 h 1252536"/>
                <a:gd name="connsiteX0" fmla="*/ 52 w 9153196"/>
                <a:gd name="connsiteY0" fmla="*/ 1284 h 1279374"/>
                <a:gd name="connsiteX1" fmla="*/ 0 w 9153196"/>
                <a:gd name="connsiteY1" fmla="*/ 1252536 h 1279374"/>
                <a:gd name="connsiteX2" fmla="*/ 3620429 w 9153196"/>
                <a:gd name="connsiteY2" fmla="*/ 483524 h 1279374"/>
                <a:gd name="connsiteX3" fmla="*/ 9144052 w 9153196"/>
                <a:gd name="connsiteY3" fmla="*/ 877824 h 1279374"/>
                <a:gd name="connsiteX4" fmla="*/ 9153196 w 9153196"/>
                <a:gd name="connsiteY4" fmla="*/ 0 h 1279374"/>
                <a:gd name="connsiteX5" fmla="*/ 52 w 9153196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0429 w 9150620"/>
                <a:gd name="connsiteY2" fmla="*/ 48352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41211 w 9150620"/>
                <a:gd name="connsiteY2" fmla="*/ 459690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41211 w 9150620"/>
                <a:gd name="connsiteY2" fmla="*/ 459690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52536"/>
                <a:gd name="connsiteX1" fmla="*/ 0 w 9150620"/>
                <a:gd name="connsiteY1" fmla="*/ 1252536 h 1252536"/>
                <a:gd name="connsiteX2" fmla="*/ 3622738 w 9150620"/>
                <a:gd name="connsiteY2" fmla="*/ 425264 h 1252536"/>
                <a:gd name="connsiteX3" fmla="*/ 9144052 w 9150620"/>
                <a:gd name="connsiteY3" fmla="*/ 877824 h 1252536"/>
                <a:gd name="connsiteX4" fmla="*/ 9150620 w 9150620"/>
                <a:gd name="connsiteY4" fmla="*/ 0 h 1252536"/>
                <a:gd name="connsiteX5" fmla="*/ 52 w 9150620"/>
                <a:gd name="connsiteY5" fmla="*/ 1284 h 1252536"/>
                <a:gd name="connsiteX0" fmla="*/ 52 w 9150620"/>
                <a:gd name="connsiteY0" fmla="*/ 1284 h 1252536"/>
                <a:gd name="connsiteX1" fmla="*/ 0 w 9150620"/>
                <a:gd name="connsiteY1" fmla="*/ 1252536 h 1252536"/>
                <a:gd name="connsiteX2" fmla="*/ 3622738 w 9150620"/>
                <a:gd name="connsiteY2" fmla="*/ 425264 h 1252536"/>
                <a:gd name="connsiteX3" fmla="*/ 9144052 w 9150620"/>
                <a:gd name="connsiteY3" fmla="*/ 877824 h 1252536"/>
                <a:gd name="connsiteX4" fmla="*/ 9150620 w 9150620"/>
                <a:gd name="connsiteY4" fmla="*/ 0 h 1252536"/>
                <a:gd name="connsiteX5" fmla="*/ 52 w 9150620"/>
                <a:gd name="connsiteY5" fmla="*/ 1284 h 1252536"/>
                <a:gd name="connsiteX0" fmla="*/ 52 w 9150620"/>
                <a:gd name="connsiteY0" fmla="*/ 1284 h 1340282"/>
                <a:gd name="connsiteX1" fmla="*/ 0 w 9150620"/>
                <a:gd name="connsiteY1" fmla="*/ 1252536 h 1340282"/>
                <a:gd name="connsiteX2" fmla="*/ 3622738 w 9150620"/>
                <a:gd name="connsiteY2" fmla="*/ 425264 h 1340282"/>
                <a:gd name="connsiteX3" fmla="*/ 9144052 w 9150620"/>
                <a:gd name="connsiteY3" fmla="*/ 877824 h 1340282"/>
                <a:gd name="connsiteX4" fmla="*/ 9150620 w 9150620"/>
                <a:gd name="connsiteY4" fmla="*/ 0 h 1340282"/>
                <a:gd name="connsiteX5" fmla="*/ 52 w 9150620"/>
                <a:gd name="connsiteY5" fmla="*/ 1284 h 1340282"/>
                <a:gd name="connsiteX0" fmla="*/ 52 w 9150620"/>
                <a:gd name="connsiteY0" fmla="*/ 1284 h 1470041"/>
                <a:gd name="connsiteX1" fmla="*/ 0 w 9150620"/>
                <a:gd name="connsiteY1" fmla="*/ 1252536 h 1470041"/>
                <a:gd name="connsiteX2" fmla="*/ 3622738 w 9150620"/>
                <a:gd name="connsiteY2" fmla="*/ 425264 h 1470041"/>
                <a:gd name="connsiteX3" fmla="*/ 9144052 w 9150620"/>
                <a:gd name="connsiteY3" fmla="*/ 877824 h 1470041"/>
                <a:gd name="connsiteX4" fmla="*/ 9150620 w 9150620"/>
                <a:gd name="connsiteY4" fmla="*/ 0 h 1470041"/>
                <a:gd name="connsiteX5" fmla="*/ 52 w 9150620"/>
                <a:gd name="connsiteY5" fmla="*/ 1284 h 1470041"/>
                <a:gd name="connsiteX0" fmla="*/ 52 w 9150620"/>
                <a:gd name="connsiteY0" fmla="*/ 1284 h 1470041"/>
                <a:gd name="connsiteX1" fmla="*/ 0 w 9150620"/>
                <a:gd name="connsiteY1" fmla="*/ 1252536 h 1470041"/>
                <a:gd name="connsiteX2" fmla="*/ 3622738 w 9150620"/>
                <a:gd name="connsiteY2" fmla="*/ 425264 h 1470041"/>
                <a:gd name="connsiteX3" fmla="*/ 9144052 w 9150620"/>
                <a:gd name="connsiteY3" fmla="*/ 877824 h 1470041"/>
                <a:gd name="connsiteX4" fmla="*/ 9150620 w 9150620"/>
                <a:gd name="connsiteY4" fmla="*/ 0 h 1470041"/>
                <a:gd name="connsiteX5" fmla="*/ 52 w 9150620"/>
                <a:gd name="connsiteY5" fmla="*/ 1284 h 1470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50620" h="1470041">
                  <a:moveTo>
                    <a:pt x="52" y="1284"/>
                  </a:moveTo>
                  <a:cubicBezTo>
                    <a:pt x="35" y="491948"/>
                    <a:pt x="17" y="761872"/>
                    <a:pt x="0" y="1252536"/>
                  </a:cubicBezTo>
                  <a:cubicBezTo>
                    <a:pt x="304800" y="1097088"/>
                    <a:pt x="1803165" y="328826"/>
                    <a:pt x="3622738" y="425264"/>
                  </a:cubicBezTo>
                  <a:cubicBezTo>
                    <a:pt x="5442311" y="521702"/>
                    <a:pt x="6970396" y="1470041"/>
                    <a:pt x="9144052" y="877824"/>
                  </a:cubicBezTo>
                  <a:cubicBezTo>
                    <a:pt x="9146241" y="585216"/>
                    <a:pt x="9148431" y="292608"/>
                    <a:pt x="9150620" y="0"/>
                  </a:cubicBezTo>
                  <a:lnTo>
                    <a:pt x="52" y="1284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" name="Freeform 6"/>
            <p:cNvSpPr/>
            <p:nvPr userDrawn="1"/>
          </p:nvSpPr>
          <p:spPr bwMode="invGray">
            <a:xfrm>
              <a:off x="-52" y="-1972"/>
              <a:ext cx="9144052" cy="1094171"/>
            </a:xfrm>
            <a:custGeom>
              <a:avLst/>
              <a:gdLst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3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52 w 9153196"/>
                <a:gd name="connsiteY0" fmla="*/ 914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9144 h 1481136"/>
                <a:gd name="connsiteX0" fmla="*/ 52 w 9153196"/>
                <a:gd name="connsiteY0" fmla="*/ 1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1284 h 1481136"/>
                <a:gd name="connsiteX0" fmla="*/ 52 w 9153196"/>
                <a:gd name="connsiteY0" fmla="*/ 763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763284 h 1481136"/>
                <a:gd name="connsiteX0" fmla="*/ 52 w 9153196"/>
                <a:gd name="connsiteY0" fmla="*/ 1284 h 719136"/>
                <a:gd name="connsiteX1" fmla="*/ 0 w 9153196"/>
                <a:gd name="connsiteY1" fmla="*/ 719136 h 719136"/>
                <a:gd name="connsiteX2" fmla="*/ 2980996 w 9153196"/>
                <a:gd name="connsiteY2" fmla="*/ 198120 h 719136"/>
                <a:gd name="connsiteX3" fmla="*/ 6739180 w 9153196"/>
                <a:gd name="connsiteY3" fmla="*/ 554736 h 719136"/>
                <a:gd name="connsiteX4" fmla="*/ 9144052 w 9153196"/>
                <a:gd name="connsiteY4" fmla="*/ 344424 h 719136"/>
                <a:gd name="connsiteX5" fmla="*/ 9153196 w 9153196"/>
                <a:gd name="connsiteY5" fmla="*/ 0 h 719136"/>
                <a:gd name="connsiteX6" fmla="*/ 52 w 9153196"/>
                <a:gd name="connsiteY6" fmla="*/ 1284 h 719136"/>
                <a:gd name="connsiteX0" fmla="*/ 17 w 9162305"/>
                <a:gd name="connsiteY0" fmla="*/ 0 h 775764"/>
                <a:gd name="connsiteX1" fmla="*/ 9109 w 9162305"/>
                <a:gd name="connsiteY1" fmla="*/ 775764 h 775764"/>
                <a:gd name="connsiteX2" fmla="*/ 2990105 w 9162305"/>
                <a:gd name="connsiteY2" fmla="*/ 254748 h 775764"/>
                <a:gd name="connsiteX3" fmla="*/ 6748289 w 9162305"/>
                <a:gd name="connsiteY3" fmla="*/ 611364 h 775764"/>
                <a:gd name="connsiteX4" fmla="*/ 9153161 w 9162305"/>
                <a:gd name="connsiteY4" fmla="*/ 401052 h 775764"/>
                <a:gd name="connsiteX5" fmla="*/ 9162305 w 9162305"/>
                <a:gd name="connsiteY5" fmla="*/ 56628 h 775764"/>
                <a:gd name="connsiteX6" fmla="*/ 17 w 9162305"/>
                <a:gd name="connsiteY6" fmla="*/ 0 h 775764"/>
                <a:gd name="connsiteX0" fmla="*/ 17 w 9162305"/>
                <a:gd name="connsiteY0" fmla="*/ 0 h 821484"/>
                <a:gd name="connsiteX1" fmla="*/ 9109 w 9162305"/>
                <a:gd name="connsiteY1" fmla="*/ 821484 h 821484"/>
                <a:gd name="connsiteX2" fmla="*/ 2990105 w 9162305"/>
                <a:gd name="connsiteY2" fmla="*/ 300468 h 821484"/>
                <a:gd name="connsiteX3" fmla="*/ 6748289 w 9162305"/>
                <a:gd name="connsiteY3" fmla="*/ 657084 h 821484"/>
                <a:gd name="connsiteX4" fmla="*/ 9153161 w 9162305"/>
                <a:gd name="connsiteY4" fmla="*/ 446772 h 821484"/>
                <a:gd name="connsiteX5" fmla="*/ 9162305 w 9162305"/>
                <a:gd name="connsiteY5" fmla="*/ 102348 h 821484"/>
                <a:gd name="connsiteX6" fmla="*/ 17 w 9162305"/>
                <a:gd name="connsiteY6" fmla="*/ 0 h 821484"/>
                <a:gd name="connsiteX0" fmla="*/ 17 w 9162305"/>
                <a:gd name="connsiteY0" fmla="*/ 0 h 848916"/>
                <a:gd name="connsiteX1" fmla="*/ 9109 w 9162305"/>
                <a:gd name="connsiteY1" fmla="*/ 848916 h 848916"/>
                <a:gd name="connsiteX2" fmla="*/ 2990105 w 9162305"/>
                <a:gd name="connsiteY2" fmla="*/ 327900 h 848916"/>
                <a:gd name="connsiteX3" fmla="*/ 6748289 w 9162305"/>
                <a:gd name="connsiteY3" fmla="*/ 684516 h 848916"/>
                <a:gd name="connsiteX4" fmla="*/ 9153161 w 9162305"/>
                <a:gd name="connsiteY4" fmla="*/ 474204 h 848916"/>
                <a:gd name="connsiteX5" fmla="*/ 9162305 w 9162305"/>
                <a:gd name="connsiteY5" fmla="*/ 129780 h 848916"/>
                <a:gd name="connsiteX6" fmla="*/ 17 w 9162305"/>
                <a:gd name="connsiteY6" fmla="*/ 0 h 848916"/>
                <a:gd name="connsiteX0" fmla="*/ 17 w 9171449"/>
                <a:gd name="connsiteY0" fmla="*/ 0 h 864156"/>
                <a:gd name="connsiteX1" fmla="*/ 18253 w 9171449"/>
                <a:gd name="connsiteY1" fmla="*/ 864156 h 864156"/>
                <a:gd name="connsiteX2" fmla="*/ 2999249 w 9171449"/>
                <a:gd name="connsiteY2" fmla="*/ 343140 h 864156"/>
                <a:gd name="connsiteX3" fmla="*/ 6757433 w 9171449"/>
                <a:gd name="connsiteY3" fmla="*/ 699756 h 864156"/>
                <a:gd name="connsiteX4" fmla="*/ 9162305 w 9171449"/>
                <a:gd name="connsiteY4" fmla="*/ 489444 h 864156"/>
                <a:gd name="connsiteX5" fmla="*/ 9171449 w 9171449"/>
                <a:gd name="connsiteY5" fmla="*/ 145020 h 864156"/>
                <a:gd name="connsiteX6" fmla="*/ 17 w 9171449"/>
                <a:gd name="connsiteY6" fmla="*/ 0 h 864156"/>
                <a:gd name="connsiteX0" fmla="*/ 17 w 9189737"/>
                <a:gd name="connsiteY0" fmla="*/ 0 h 952548"/>
                <a:gd name="connsiteX1" fmla="*/ 36541 w 9189737"/>
                <a:gd name="connsiteY1" fmla="*/ 952548 h 952548"/>
                <a:gd name="connsiteX2" fmla="*/ 3017537 w 9189737"/>
                <a:gd name="connsiteY2" fmla="*/ 431532 h 952548"/>
                <a:gd name="connsiteX3" fmla="*/ 6775721 w 9189737"/>
                <a:gd name="connsiteY3" fmla="*/ 788148 h 952548"/>
                <a:gd name="connsiteX4" fmla="*/ 9180593 w 9189737"/>
                <a:gd name="connsiteY4" fmla="*/ 577836 h 952548"/>
                <a:gd name="connsiteX5" fmla="*/ 9189737 w 9189737"/>
                <a:gd name="connsiteY5" fmla="*/ 233412 h 952548"/>
                <a:gd name="connsiteX6" fmla="*/ 17 w 9189737"/>
                <a:gd name="connsiteY6" fmla="*/ 0 h 952548"/>
                <a:gd name="connsiteX0" fmla="*/ 17 w 9171449"/>
                <a:gd name="connsiteY0" fmla="*/ 0 h 909876"/>
                <a:gd name="connsiteX1" fmla="*/ 18253 w 9171449"/>
                <a:gd name="connsiteY1" fmla="*/ 909876 h 909876"/>
                <a:gd name="connsiteX2" fmla="*/ 2999249 w 9171449"/>
                <a:gd name="connsiteY2" fmla="*/ 388860 h 909876"/>
                <a:gd name="connsiteX3" fmla="*/ 6757433 w 9171449"/>
                <a:gd name="connsiteY3" fmla="*/ 745476 h 909876"/>
                <a:gd name="connsiteX4" fmla="*/ 9162305 w 9171449"/>
                <a:gd name="connsiteY4" fmla="*/ 535164 h 909876"/>
                <a:gd name="connsiteX5" fmla="*/ 9171449 w 9171449"/>
                <a:gd name="connsiteY5" fmla="*/ 190740 h 909876"/>
                <a:gd name="connsiteX6" fmla="*/ 17 w 9171449"/>
                <a:gd name="connsiteY6" fmla="*/ 0 h 909876"/>
                <a:gd name="connsiteX0" fmla="*/ 17 w 9180593"/>
                <a:gd name="connsiteY0" fmla="*/ 13476 h 923352"/>
                <a:gd name="connsiteX1" fmla="*/ 18253 w 9180593"/>
                <a:gd name="connsiteY1" fmla="*/ 923352 h 923352"/>
                <a:gd name="connsiteX2" fmla="*/ 2999249 w 9180593"/>
                <a:gd name="connsiteY2" fmla="*/ 402336 h 923352"/>
                <a:gd name="connsiteX3" fmla="*/ 6757433 w 9180593"/>
                <a:gd name="connsiteY3" fmla="*/ 758952 h 923352"/>
                <a:gd name="connsiteX4" fmla="*/ 9162305 w 9180593"/>
                <a:gd name="connsiteY4" fmla="*/ 548640 h 923352"/>
                <a:gd name="connsiteX5" fmla="*/ 9180593 w 9180593"/>
                <a:gd name="connsiteY5" fmla="*/ 0 h 923352"/>
                <a:gd name="connsiteX6" fmla="*/ 17 w 9180593"/>
                <a:gd name="connsiteY6" fmla="*/ 13476 h 923352"/>
                <a:gd name="connsiteX0" fmla="*/ 17 w 9189737"/>
                <a:gd name="connsiteY0" fmla="*/ 0 h 909876"/>
                <a:gd name="connsiteX1" fmla="*/ 18253 w 9189737"/>
                <a:gd name="connsiteY1" fmla="*/ 909876 h 909876"/>
                <a:gd name="connsiteX2" fmla="*/ 2999249 w 9189737"/>
                <a:gd name="connsiteY2" fmla="*/ 388860 h 909876"/>
                <a:gd name="connsiteX3" fmla="*/ 6757433 w 9189737"/>
                <a:gd name="connsiteY3" fmla="*/ 745476 h 909876"/>
                <a:gd name="connsiteX4" fmla="*/ 9162305 w 9189737"/>
                <a:gd name="connsiteY4" fmla="*/ 535164 h 909876"/>
                <a:gd name="connsiteX5" fmla="*/ 9189737 w 9189737"/>
                <a:gd name="connsiteY5" fmla="*/ 10908 h 909876"/>
                <a:gd name="connsiteX6" fmla="*/ 17 w 9189737"/>
                <a:gd name="connsiteY6" fmla="*/ 0 h 909876"/>
                <a:gd name="connsiteX0" fmla="*/ 0 w 9189720"/>
                <a:gd name="connsiteY0" fmla="*/ 0 h 909876"/>
                <a:gd name="connsiteX1" fmla="*/ 18236 w 9189720"/>
                <a:gd name="connsiteY1" fmla="*/ 909876 h 909876"/>
                <a:gd name="connsiteX2" fmla="*/ 2999232 w 9189720"/>
                <a:gd name="connsiteY2" fmla="*/ 388860 h 909876"/>
                <a:gd name="connsiteX3" fmla="*/ 6757416 w 9189720"/>
                <a:gd name="connsiteY3" fmla="*/ 745476 h 909876"/>
                <a:gd name="connsiteX4" fmla="*/ 9162288 w 9189720"/>
                <a:gd name="connsiteY4" fmla="*/ 535164 h 909876"/>
                <a:gd name="connsiteX5" fmla="*/ 9189720 w 9189720"/>
                <a:gd name="connsiteY5" fmla="*/ 10908 h 909876"/>
                <a:gd name="connsiteX6" fmla="*/ 0 w 9189720"/>
                <a:gd name="connsiteY6" fmla="*/ 0 h 909876"/>
                <a:gd name="connsiteX0" fmla="*/ 0 w 9162288"/>
                <a:gd name="connsiteY0" fmla="*/ 1971 h 911847"/>
                <a:gd name="connsiteX1" fmla="*/ 18236 w 9162288"/>
                <a:gd name="connsiteY1" fmla="*/ 911847 h 911847"/>
                <a:gd name="connsiteX2" fmla="*/ 2999232 w 9162288"/>
                <a:gd name="connsiteY2" fmla="*/ 390831 h 911847"/>
                <a:gd name="connsiteX3" fmla="*/ 6757416 w 9162288"/>
                <a:gd name="connsiteY3" fmla="*/ 747447 h 911847"/>
                <a:gd name="connsiteX4" fmla="*/ 9162288 w 9162288"/>
                <a:gd name="connsiteY4" fmla="*/ 537135 h 911847"/>
                <a:gd name="connsiteX5" fmla="*/ 9161386 w 9162288"/>
                <a:gd name="connsiteY5" fmla="*/ 0 h 911847"/>
                <a:gd name="connsiteX6" fmla="*/ 0 w 9162288"/>
                <a:gd name="connsiteY6" fmla="*/ 1971 h 911847"/>
                <a:gd name="connsiteX0" fmla="*/ 20401 w 9144052"/>
                <a:gd name="connsiteY0" fmla="*/ 32880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0401 w 9144052"/>
                <a:gd name="connsiteY6" fmla="*/ 32880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371 w 9144052"/>
                <a:gd name="connsiteY6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371 w 9144052"/>
                <a:gd name="connsiteY6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9144052 w 9144052"/>
                <a:gd name="connsiteY3" fmla="*/ 537135 h 911847"/>
                <a:gd name="connsiteX4" fmla="*/ 9143150 w 9144052"/>
                <a:gd name="connsiteY4" fmla="*/ 0 h 911847"/>
                <a:gd name="connsiteX5" fmla="*/ 2371 w 9144052"/>
                <a:gd name="connsiteY5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3361996 w 9144052"/>
                <a:gd name="connsiteY2" fmla="*/ 390831 h 911847"/>
                <a:gd name="connsiteX3" fmla="*/ 9144052 w 9144052"/>
                <a:gd name="connsiteY3" fmla="*/ 537135 h 911847"/>
                <a:gd name="connsiteX4" fmla="*/ 9143150 w 9144052"/>
                <a:gd name="connsiteY4" fmla="*/ 0 h 911847"/>
                <a:gd name="connsiteX5" fmla="*/ 2371 w 9144052"/>
                <a:gd name="connsiteY5" fmla="*/ 1971 h 911847"/>
                <a:gd name="connsiteX0" fmla="*/ 2371 w 9144052"/>
                <a:gd name="connsiteY0" fmla="*/ 1971 h 1193400"/>
                <a:gd name="connsiteX1" fmla="*/ 0 w 9144052"/>
                <a:gd name="connsiteY1" fmla="*/ 911847 h 1193400"/>
                <a:gd name="connsiteX2" fmla="*/ 3361996 w 9144052"/>
                <a:gd name="connsiteY2" fmla="*/ 390831 h 1193400"/>
                <a:gd name="connsiteX3" fmla="*/ 9144052 w 9144052"/>
                <a:gd name="connsiteY3" fmla="*/ 537135 h 1193400"/>
                <a:gd name="connsiteX4" fmla="*/ 9143150 w 9144052"/>
                <a:gd name="connsiteY4" fmla="*/ 0 h 1193400"/>
                <a:gd name="connsiteX5" fmla="*/ 2371 w 9144052"/>
                <a:gd name="connsiteY5" fmla="*/ 1971 h 1193400"/>
                <a:gd name="connsiteX0" fmla="*/ 2371 w 9144052"/>
                <a:gd name="connsiteY0" fmla="*/ 1971 h 1125725"/>
                <a:gd name="connsiteX1" fmla="*/ 0 w 9144052"/>
                <a:gd name="connsiteY1" fmla="*/ 911847 h 1125725"/>
                <a:gd name="connsiteX2" fmla="*/ 3361996 w 9144052"/>
                <a:gd name="connsiteY2" fmla="*/ 390831 h 1125725"/>
                <a:gd name="connsiteX3" fmla="*/ 9144052 w 9144052"/>
                <a:gd name="connsiteY3" fmla="*/ 537135 h 1125725"/>
                <a:gd name="connsiteX4" fmla="*/ 9143150 w 9144052"/>
                <a:gd name="connsiteY4" fmla="*/ 0 h 1125725"/>
                <a:gd name="connsiteX5" fmla="*/ 2371 w 9144052"/>
                <a:gd name="connsiteY5" fmla="*/ 1971 h 1125725"/>
                <a:gd name="connsiteX0" fmla="*/ 2371 w 9144052"/>
                <a:gd name="connsiteY0" fmla="*/ 1971 h 1244834"/>
                <a:gd name="connsiteX1" fmla="*/ 0 w 9144052"/>
                <a:gd name="connsiteY1" fmla="*/ 911847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863120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343523 w 9144052"/>
                <a:gd name="connsiteY2" fmla="*/ 315034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114923 w 9144052"/>
                <a:gd name="connsiteY2" fmla="*/ 315034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52" h="1282732">
                  <a:moveTo>
                    <a:pt x="2371" y="1971"/>
                  </a:moveTo>
                  <a:cubicBezTo>
                    <a:pt x="1581" y="305263"/>
                    <a:pt x="790" y="446133"/>
                    <a:pt x="0" y="749425"/>
                  </a:cubicBezTo>
                  <a:cubicBezTo>
                    <a:pt x="414528" y="587881"/>
                    <a:pt x="1394642" y="355830"/>
                    <a:pt x="3114923" y="315034"/>
                  </a:cubicBezTo>
                  <a:cubicBezTo>
                    <a:pt x="4835204" y="274238"/>
                    <a:pt x="7500499" y="1282732"/>
                    <a:pt x="9144052" y="537135"/>
                  </a:cubicBezTo>
                  <a:cubicBezTo>
                    <a:pt x="9143751" y="358090"/>
                    <a:pt x="9143451" y="179045"/>
                    <a:pt x="9143150" y="0"/>
                  </a:cubicBezTo>
                  <a:lnTo>
                    <a:pt x="2371" y="197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8" name="Oval 7"/>
          <p:cNvSpPr/>
          <p:nvPr/>
        </p:nvSpPr>
        <p:spPr bwMode="gray">
          <a:xfrm>
            <a:off x="8746998" y="384048"/>
            <a:ext cx="822198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 bwMode="gray">
          <a:xfrm>
            <a:off x="8122920" y="429768"/>
            <a:ext cx="416052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 bwMode="gray">
          <a:xfrm>
            <a:off x="227838" y="210312"/>
            <a:ext cx="901446" cy="83210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662067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invGray">
          <a:xfrm rot="16200000">
            <a:off x="-2847638" y="2841692"/>
            <a:ext cx="6891618" cy="1196340"/>
            <a:chOff x="-18448" y="-1967"/>
            <a:chExt cx="9176991" cy="1292024"/>
          </a:xfrm>
        </p:grpSpPr>
        <p:sp>
          <p:nvSpPr>
            <p:cNvPr id="9" name="Freeform 8"/>
            <p:cNvSpPr/>
            <p:nvPr userDrawn="1"/>
          </p:nvSpPr>
          <p:spPr bwMode="invGray">
            <a:xfrm>
              <a:off x="-18448" y="5"/>
              <a:ext cx="9176991" cy="1290052"/>
            </a:xfrm>
            <a:custGeom>
              <a:avLst/>
              <a:gdLst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3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52 w 9153196"/>
                <a:gd name="connsiteY0" fmla="*/ 914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9144 h 1481136"/>
                <a:gd name="connsiteX0" fmla="*/ 52 w 9153196"/>
                <a:gd name="connsiteY0" fmla="*/ 1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1284 h 1481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80996 w 9153196"/>
                <a:gd name="connsiteY2" fmla="*/ 960120 h 1862136"/>
                <a:gd name="connsiteX3" fmla="*/ 6739180 w 9153196"/>
                <a:gd name="connsiteY3" fmla="*/ 1316736 h 1862136"/>
                <a:gd name="connsiteX4" fmla="*/ 9144052 w 9153196"/>
                <a:gd name="connsiteY4" fmla="*/ 1106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739180 w 9153196"/>
                <a:gd name="connsiteY3" fmla="*/ 1316736 h 1862136"/>
                <a:gd name="connsiteX4" fmla="*/ 9144052 w 9153196"/>
                <a:gd name="connsiteY4" fmla="*/ 1106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739180 w 9153196"/>
                <a:gd name="connsiteY3" fmla="*/ 13167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6108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610884 h 18621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2999284 w 9153196"/>
                <a:gd name="connsiteY2" fmla="*/ 441960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9144052 w 9153196"/>
                <a:gd name="connsiteY3" fmla="*/ 877824 h 1252536"/>
                <a:gd name="connsiteX4" fmla="*/ 9153196 w 9153196"/>
                <a:gd name="connsiteY4" fmla="*/ 0 h 1252536"/>
                <a:gd name="connsiteX5" fmla="*/ 52 w 9153196"/>
                <a:gd name="connsiteY5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9144052 w 9153196"/>
                <a:gd name="connsiteY3" fmla="*/ 877824 h 1252536"/>
                <a:gd name="connsiteX4" fmla="*/ 9153196 w 9153196"/>
                <a:gd name="connsiteY4" fmla="*/ 0 h 1252536"/>
                <a:gd name="connsiteX5" fmla="*/ 52 w 9153196"/>
                <a:gd name="connsiteY5" fmla="*/ 1284 h 1252536"/>
                <a:gd name="connsiteX0" fmla="*/ 52 w 9153196"/>
                <a:gd name="connsiteY0" fmla="*/ 1284 h 1279374"/>
                <a:gd name="connsiteX1" fmla="*/ 0 w 9153196"/>
                <a:gd name="connsiteY1" fmla="*/ 1252536 h 1279374"/>
                <a:gd name="connsiteX2" fmla="*/ 3620429 w 9153196"/>
                <a:gd name="connsiteY2" fmla="*/ 483524 h 1279374"/>
                <a:gd name="connsiteX3" fmla="*/ 9144052 w 9153196"/>
                <a:gd name="connsiteY3" fmla="*/ 877824 h 1279374"/>
                <a:gd name="connsiteX4" fmla="*/ 9153196 w 9153196"/>
                <a:gd name="connsiteY4" fmla="*/ 0 h 1279374"/>
                <a:gd name="connsiteX5" fmla="*/ 52 w 9153196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0429 w 9150620"/>
                <a:gd name="connsiteY2" fmla="*/ 48352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41211 w 9150620"/>
                <a:gd name="connsiteY2" fmla="*/ 459690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41211 w 9150620"/>
                <a:gd name="connsiteY2" fmla="*/ 459690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52536"/>
                <a:gd name="connsiteX1" fmla="*/ 0 w 9150620"/>
                <a:gd name="connsiteY1" fmla="*/ 1252536 h 1252536"/>
                <a:gd name="connsiteX2" fmla="*/ 3622738 w 9150620"/>
                <a:gd name="connsiteY2" fmla="*/ 425264 h 1252536"/>
                <a:gd name="connsiteX3" fmla="*/ 9144052 w 9150620"/>
                <a:gd name="connsiteY3" fmla="*/ 877824 h 1252536"/>
                <a:gd name="connsiteX4" fmla="*/ 9150620 w 9150620"/>
                <a:gd name="connsiteY4" fmla="*/ 0 h 1252536"/>
                <a:gd name="connsiteX5" fmla="*/ 52 w 9150620"/>
                <a:gd name="connsiteY5" fmla="*/ 1284 h 1252536"/>
                <a:gd name="connsiteX0" fmla="*/ 52 w 9150620"/>
                <a:gd name="connsiteY0" fmla="*/ 1284 h 1252536"/>
                <a:gd name="connsiteX1" fmla="*/ 0 w 9150620"/>
                <a:gd name="connsiteY1" fmla="*/ 1252536 h 1252536"/>
                <a:gd name="connsiteX2" fmla="*/ 3622738 w 9150620"/>
                <a:gd name="connsiteY2" fmla="*/ 425264 h 1252536"/>
                <a:gd name="connsiteX3" fmla="*/ 9144052 w 9150620"/>
                <a:gd name="connsiteY3" fmla="*/ 877824 h 1252536"/>
                <a:gd name="connsiteX4" fmla="*/ 9150620 w 9150620"/>
                <a:gd name="connsiteY4" fmla="*/ 0 h 1252536"/>
                <a:gd name="connsiteX5" fmla="*/ 52 w 9150620"/>
                <a:gd name="connsiteY5" fmla="*/ 1284 h 1252536"/>
                <a:gd name="connsiteX0" fmla="*/ 52 w 9150620"/>
                <a:gd name="connsiteY0" fmla="*/ 1284 h 1340282"/>
                <a:gd name="connsiteX1" fmla="*/ 0 w 9150620"/>
                <a:gd name="connsiteY1" fmla="*/ 1252536 h 1340282"/>
                <a:gd name="connsiteX2" fmla="*/ 3622738 w 9150620"/>
                <a:gd name="connsiteY2" fmla="*/ 425264 h 1340282"/>
                <a:gd name="connsiteX3" fmla="*/ 9144052 w 9150620"/>
                <a:gd name="connsiteY3" fmla="*/ 877824 h 1340282"/>
                <a:gd name="connsiteX4" fmla="*/ 9150620 w 9150620"/>
                <a:gd name="connsiteY4" fmla="*/ 0 h 1340282"/>
                <a:gd name="connsiteX5" fmla="*/ 52 w 9150620"/>
                <a:gd name="connsiteY5" fmla="*/ 1284 h 1340282"/>
                <a:gd name="connsiteX0" fmla="*/ 52 w 9150620"/>
                <a:gd name="connsiteY0" fmla="*/ 1284 h 1470041"/>
                <a:gd name="connsiteX1" fmla="*/ 0 w 9150620"/>
                <a:gd name="connsiteY1" fmla="*/ 1252536 h 1470041"/>
                <a:gd name="connsiteX2" fmla="*/ 3622738 w 9150620"/>
                <a:gd name="connsiteY2" fmla="*/ 425264 h 1470041"/>
                <a:gd name="connsiteX3" fmla="*/ 9144052 w 9150620"/>
                <a:gd name="connsiteY3" fmla="*/ 877824 h 1470041"/>
                <a:gd name="connsiteX4" fmla="*/ 9150620 w 9150620"/>
                <a:gd name="connsiteY4" fmla="*/ 0 h 1470041"/>
                <a:gd name="connsiteX5" fmla="*/ 52 w 9150620"/>
                <a:gd name="connsiteY5" fmla="*/ 1284 h 1470041"/>
                <a:gd name="connsiteX0" fmla="*/ 52 w 9150620"/>
                <a:gd name="connsiteY0" fmla="*/ 1284 h 1470041"/>
                <a:gd name="connsiteX1" fmla="*/ 0 w 9150620"/>
                <a:gd name="connsiteY1" fmla="*/ 1252536 h 1470041"/>
                <a:gd name="connsiteX2" fmla="*/ 3622738 w 9150620"/>
                <a:gd name="connsiteY2" fmla="*/ 425264 h 1470041"/>
                <a:gd name="connsiteX3" fmla="*/ 9144052 w 9150620"/>
                <a:gd name="connsiteY3" fmla="*/ 877824 h 1470041"/>
                <a:gd name="connsiteX4" fmla="*/ 9150620 w 9150620"/>
                <a:gd name="connsiteY4" fmla="*/ 0 h 1470041"/>
                <a:gd name="connsiteX5" fmla="*/ 52 w 9150620"/>
                <a:gd name="connsiteY5" fmla="*/ 1284 h 1470041"/>
                <a:gd name="connsiteX0" fmla="*/ 18502 w 9169070"/>
                <a:gd name="connsiteY0" fmla="*/ 1284 h 1489619"/>
                <a:gd name="connsiteX1" fmla="*/ 0 w 9169070"/>
                <a:gd name="connsiteY1" fmla="*/ 1489619 h 1489619"/>
                <a:gd name="connsiteX2" fmla="*/ 3641188 w 9169070"/>
                <a:gd name="connsiteY2" fmla="*/ 425264 h 1489619"/>
                <a:gd name="connsiteX3" fmla="*/ 9162502 w 9169070"/>
                <a:gd name="connsiteY3" fmla="*/ 877824 h 1489619"/>
                <a:gd name="connsiteX4" fmla="*/ 9169070 w 9169070"/>
                <a:gd name="connsiteY4" fmla="*/ 0 h 1489619"/>
                <a:gd name="connsiteX5" fmla="*/ 18502 w 9169070"/>
                <a:gd name="connsiteY5" fmla="*/ 1284 h 1489619"/>
                <a:gd name="connsiteX0" fmla="*/ 18502 w 9169070"/>
                <a:gd name="connsiteY0" fmla="*/ 1284 h 1654092"/>
                <a:gd name="connsiteX1" fmla="*/ 0 w 9169070"/>
                <a:gd name="connsiteY1" fmla="*/ 1489619 h 1654092"/>
                <a:gd name="connsiteX2" fmla="*/ 3641188 w 9169070"/>
                <a:gd name="connsiteY2" fmla="*/ 425264 h 1654092"/>
                <a:gd name="connsiteX3" fmla="*/ 9137904 w 9169070"/>
                <a:gd name="connsiteY3" fmla="*/ 1061874 h 1654092"/>
                <a:gd name="connsiteX4" fmla="*/ 9169070 w 9169070"/>
                <a:gd name="connsiteY4" fmla="*/ 0 h 1654092"/>
                <a:gd name="connsiteX5" fmla="*/ 18502 w 916907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641188 w 9176990"/>
                <a:gd name="connsiteY2" fmla="*/ 425264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687310 w 9176990"/>
                <a:gd name="connsiteY2" fmla="*/ 649870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200119 w 9176990"/>
                <a:gd name="connsiteY2" fmla="*/ 555828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209344 w 9176990"/>
                <a:gd name="connsiteY2" fmla="*/ 515274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95308 w 9176990"/>
                <a:gd name="connsiteY3" fmla="*/ 114570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267623 w 9176990"/>
                <a:gd name="connsiteY3" fmla="*/ 86629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267623 w 9176990"/>
                <a:gd name="connsiteY3" fmla="*/ 86629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307596 w 9176990"/>
                <a:gd name="connsiteY3" fmla="*/ 941158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307596 w 9176990"/>
                <a:gd name="connsiteY3" fmla="*/ 941158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76990" h="1489619">
                  <a:moveTo>
                    <a:pt x="18502" y="1284"/>
                  </a:moveTo>
                  <a:cubicBezTo>
                    <a:pt x="18485" y="491948"/>
                    <a:pt x="17" y="998955"/>
                    <a:pt x="0" y="1489619"/>
                  </a:cubicBezTo>
                  <a:cubicBezTo>
                    <a:pt x="304800" y="1334171"/>
                    <a:pt x="2076793" y="572593"/>
                    <a:pt x="3209344" y="515274"/>
                  </a:cubicBezTo>
                  <a:cubicBezTo>
                    <a:pt x="4341895" y="457955"/>
                    <a:pt x="5743827" y="772070"/>
                    <a:pt x="6307596" y="941158"/>
                  </a:cubicBezTo>
                  <a:cubicBezTo>
                    <a:pt x="6871365" y="1110246"/>
                    <a:pt x="8191884" y="1377605"/>
                    <a:pt x="9174801" y="1061875"/>
                  </a:cubicBezTo>
                  <a:cubicBezTo>
                    <a:pt x="9176990" y="769267"/>
                    <a:pt x="9166881" y="292608"/>
                    <a:pt x="9169070" y="0"/>
                  </a:cubicBezTo>
                  <a:lnTo>
                    <a:pt x="18502" y="1284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0" name="Freeform 9"/>
            <p:cNvSpPr/>
            <p:nvPr userDrawn="1"/>
          </p:nvSpPr>
          <p:spPr bwMode="invGray">
            <a:xfrm>
              <a:off x="1533" y="-1967"/>
              <a:ext cx="9149091" cy="1266391"/>
            </a:xfrm>
            <a:custGeom>
              <a:avLst/>
              <a:gdLst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3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52 w 9153196"/>
                <a:gd name="connsiteY0" fmla="*/ 914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9144 h 1481136"/>
                <a:gd name="connsiteX0" fmla="*/ 52 w 9153196"/>
                <a:gd name="connsiteY0" fmla="*/ 1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1284 h 1481136"/>
                <a:gd name="connsiteX0" fmla="*/ 52 w 9153196"/>
                <a:gd name="connsiteY0" fmla="*/ 763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763284 h 1481136"/>
                <a:gd name="connsiteX0" fmla="*/ 52 w 9153196"/>
                <a:gd name="connsiteY0" fmla="*/ 1284 h 719136"/>
                <a:gd name="connsiteX1" fmla="*/ 0 w 9153196"/>
                <a:gd name="connsiteY1" fmla="*/ 719136 h 719136"/>
                <a:gd name="connsiteX2" fmla="*/ 2980996 w 9153196"/>
                <a:gd name="connsiteY2" fmla="*/ 198120 h 719136"/>
                <a:gd name="connsiteX3" fmla="*/ 6739180 w 9153196"/>
                <a:gd name="connsiteY3" fmla="*/ 554736 h 719136"/>
                <a:gd name="connsiteX4" fmla="*/ 9144052 w 9153196"/>
                <a:gd name="connsiteY4" fmla="*/ 344424 h 719136"/>
                <a:gd name="connsiteX5" fmla="*/ 9153196 w 9153196"/>
                <a:gd name="connsiteY5" fmla="*/ 0 h 719136"/>
                <a:gd name="connsiteX6" fmla="*/ 52 w 9153196"/>
                <a:gd name="connsiteY6" fmla="*/ 1284 h 719136"/>
                <a:gd name="connsiteX0" fmla="*/ 17 w 9162305"/>
                <a:gd name="connsiteY0" fmla="*/ 0 h 775764"/>
                <a:gd name="connsiteX1" fmla="*/ 9109 w 9162305"/>
                <a:gd name="connsiteY1" fmla="*/ 775764 h 775764"/>
                <a:gd name="connsiteX2" fmla="*/ 2990105 w 9162305"/>
                <a:gd name="connsiteY2" fmla="*/ 254748 h 775764"/>
                <a:gd name="connsiteX3" fmla="*/ 6748289 w 9162305"/>
                <a:gd name="connsiteY3" fmla="*/ 611364 h 775764"/>
                <a:gd name="connsiteX4" fmla="*/ 9153161 w 9162305"/>
                <a:gd name="connsiteY4" fmla="*/ 401052 h 775764"/>
                <a:gd name="connsiteX5" fmla="*/ 9162305 w 9162305"/>
                <a:gd name="connsiteY5" fmla="*/ 56628 h 775764"/>
                <a:gd name="connsiteX6" fmla="*/ 17 w 9162305"/>
                <a:gd name="connsiteY6" fmla="*/ 0 h 775764"/>
                <a:gd name="connsiteX0" fmla="*/ 17 w 9162305"/>
                <a:gd name="connsiteY0" fmla="*/ 0 h 821484"/>
                <a:gd name="connsiteX1" fmla="*/ 9109 w 9162305"/>
                <a:gd name="connsiteY1" fmla="*/ 821484 h 821484"/>
                <a:gd name="connsiteX2" fmla="*/ 2990105 w 9162305"/>
                <a:gd name="connsiteY2" fmla="*/ 300468 h 821484"/>
                <a:gd name="connsiteX3" fmla="*/ 6748289 w 9162305"/>
                <a:gd name="connsiteY3" fmla="*/ 657084 h 821484"/>
                <a:gd name="connsiteX4" fmla="*/ 9153161 w 9162305"/>
                <a:gd name="connsiteY4" fmla="*/ 446772 h 821484"/>
                <a:gd name="connsiteX5" fmla="*/ 9162305 w 9162305"/>
                <a:gd name="connsiteY5" fmla="*/ 102348 h 821484"/>
                <a:gd name="connsiteX6" fmla="*/ 17 w 9162305"/>
                <a:gd name="connsiteY6" fmla="*/ 0 h 821484"/>
                <a:gd name="connsiteX0" fmla="*/ 17 w 9162305"/>
                <a:gd name="connsiteY0" fmla="*/ 0 h 848916"/>
                <a:gd name="connsiteX1" fmla="*/ 9109 w 9162305"/>
                <a:gd name="connsiteY1" fmla="*/ 848916 h 848916"/>
                <a:gd name="connsiteX2" fmla="*/ 2990105 w 9162305"/>
                <a:gd name="connsiteY2" fmla="*/ 327900 h 848916"/>
                <a:gd name="connsiteX3" fmla="*/ 6748289 w 9162305"/>
                <a:gd name="connsiteY3" fmla="*/ 684516 h 848916"/>
                <a:gd name="connsiteX4" fmla="*/ 9153161 w 9162305"/>
                <a:gd name="connsiteY4" fmla="*/ 474204 h 848916"/>
                <a:gd name="connsiteX5" fmla="*/ 9162305 w 9162305"/>
                <a:gd name="connsiteY5" fmla="*/ 129780 h 848916"/>
                <a:gd name="connsiteX6" fmla="*/ 17 w 9162305"/>
                <a:gd name="connsiteY6" fmla="*/ 0 h 848916"/>
                <a:gd name="connsiteX0" fmla="*/ 17 w 9171449"/>
                <a:gd name="connsiteY0" fmla="*/ 0 h 864156"/>
                <a:gd name="connsiteX1" fmla="*/ 18253 w 9171449"/>
                <a:gd name="connsiteY1" fmla="*/ 864156 h 864156"/>
                <a:gd name="connsiteX2" fmla="*/ 2999249 w 9171449"/>
                <a:gd name="connsiteY2" fmla="*/ 343140 h 864156"/>
                <a:gd name="connsiteX3" fmla="*/ 6757433 w 9171449"/>
                <a:gd name="connsiteY3" fmla="*/ 699756 h 864156"/>
                <a:gd name="connsiteX4" fmla="*/ 9162305 w 9171449"/>
                <a:gd name="connsiteY4" fmla="*/ 489444 h 864156"/>
                <a:gd name="connsiteX5" fmla="*/ 9171449 w 9171449"/>
                <a:gd name="connsiteY5" fmla="*/ 145020 h 864156"/>
                <a:gd name="connsiteX6" fmla="*/ 17 w 9171449"/>
                <a:gd name="connsiteY6" fmla="*/ 0 h 864156"/>
                <a:gd name="connsiteX0" fmla="*/ 17 w 9189737"/>
                <a:gd name="connsiteY0" fmla="*/ 0 h 952548"/>
                <a:gd name="connsiteX1" fmla="*/ 36541 w 9189737"/>
                <a:gd name="connsiteY1" fmla="*/ 952548 h 952548"/>
                <a:gd name="connsiteX2" fmla="*/ 3017537 w 9189737"/>
                <a:gd name="connsiteY2" fmla="*/ 431532 h 952548"/>
                <a:gd name="connsiteX3" fmla="*/ 6775721 w 9189737"/>
                <a:gd name="connsiteY3" fmla="*/ 788148 h 952548"/>
                <a:gd name="connsiteX4" fmla="*/ 9180593 w 9189737"/>
                <a:gd name="connsiteY4" fmla="*/ 577836 h 952548"/>
                <a:gd name="connsiteX5" fmla="*/ 9189737 w 9189737"/>
                <a:gd name="connsiteY5" fmla="*/ 233412 h 952548"/>
                <a:gd name="connsiteX6" fmla="*/ 17 w 9189737"/>
                <a:gd name="connsiteY6" fmla="*/ 0 h 952548"/>
                <a:gd name="connsiteX0" fmla="*/ 17 w 9171449"/>
                <a:gd name="connsiteY0" fmla="*/ 0 h 909876"/>
                <a:gd name="connsiteX1" fmla="*/ 18253 w 9171449"/>
                <a:gd name="connsiteY1" fmla="*/ 909876 h 909876"/>
                <a:gd name="connsiteX2" fmla="*/ 2999249 w 9171449"/>
                <a:gd name="connsiteY2" fmla="*/ 388860 h 909876"/>
                <a:gd name="connsiteX3" fmla="*/ 6757433 w 9171449"/>
                <a:gd name="connsiteY3" fmla="*/ 745476 h 909876"/>
                <a:gd name="connsiteX4" fmla="*/ 9162305 w 9171449"/>
                <a:gd name="connsiteY4" fmla="*/ 535164 h 909876"/>
                <a:gd name="connsiteX5" fmla="*/ 9171449 w 9171449"/>
                <a:gd name="connsiteY5" fmla="*/ 190740 h 909876"/>
                <a:gd name="connsiteX6" fmla="*/ 17 w 9171449"/>
                <a:gd name="connsiteY6" fmla="*/ 0 h 909876"/>
                <a:gd name="connsiteX0" fmla="*/ 17 w 9180593"/>
                <a:gd name="connsiteY0" fmla="*/ 13476 h 923352"/>
                <a:gd name="connsiteX1" fmla="*/ 18253 w 9180593"/>
                <a:gd name="connsiteY1" fmla="*/ 923352 h 923352"/>
                <a:gd name="connsiteX2" fmla="*/ 2999249 w 9180593"/>
                <a:gd name="connsiteY2" fmla="*/ 402336 h 923352"/>
                <a:gd name="connsiteX3" fmla="*/ 6757433 w 9180593"/>
                <a:gd name="connsiteY3" fmla="*/ 758952 h 923352"/>
                <a:gd name="connsiteX4" fmla="*/ 9162305 w 9180593"/>
                <a:gd name="connsiteY4" fmla="*/ 548640 h 923352"/>
                <a:gd name="connsiteX5" fmla="*/ 9180593 w 9180593"/>
                <a:gd name="connsiteY5" fmla="*/ 0 h 923352"/>
                <a:gd name="connsiteX6" fmla="*/ 17 w 9180593"/>
                <a:gd name="connsiteY6" fmla="*/ 13476 h 923352"/>
                <a:gd name="connsiteX0" fmla="*/ 17 w 9189737"/>
                <a:gd name="connsiteY0" fmla="*/ 0 h 909876"/>
                <a:gd name="connsiteX1" fmla="*/ 18253 w 9189737"/>
                <a:gd name="connsiteY1" fmla="*/ 909876 h 909876"/>
                <a:gd name="connsiteX2" fmla="*/ 2999249 w 9189737"/>
                <a:gd name="connsiteY2" fmla="*/ 388860 h 909876"/>
                <a:gd name="connsiteX3" fmla="*/ 6757433 w 9189737"/>
                <a:gd name="connsiteY3" fmla="*/ 745476 h 909876"/>
                <a:gd name="connsiteX4" fmla="*/ 9162305 w 9189737"/>
                <a:gd name="connsiteY4" fmla="*/ 535164 h 909876"/>
                <a:gd name="connsiteX5" fmla="*/ 9189737 w 9189737"/>
                <a:gd name="connsiteY5" fmla="*/ 10908 h 909876"/>
                <a:gd name="connsiteX6" fmla="*/ 17 w 9189737"/>
                <a:gd name="connsiteY6" fmla="*/ 0 h 909876"/>
                <a:gd name="connsiteX0" fmla="*/ 0 w 9189720"/>
                <a:gd name="connsiteY0" fmla="*/ 0 h 909876"/>
                <a:gd name="connsiteX1" fmla="*/ 18236 w 9189720"/>
                <a:gd name="connsiteY1" fmla="*/ 909876 h 909876"/>
                <a:gd name="connsiteX2" fmla="*/ 2999232 w 9189720"/>
                <a:gd name="connsiteY2" fmla="*/ 388860 h 909876"/>
                <a:gd name="connsiteX3" fmla="*/ 6757416 w 9189720"/>
                <a:gd name="connsiteY3" fmla="*/ 745476 h 909876"/>
                <a:gd name="connsiteX4" fmla="*/ 9162288 w 9189720"/>
                <a:gd name="connsiteY4" fmla="*/ 535164 h 909876"/>
                <a:gd name="connsiteX5" fmla="*/ 9189720 w 9189720"/>
                <a:gd name="connsiteY5" fmla="*/ 10908 h 909876"/>
                <a:gd name="connsiteX6" fmla="*/ 0 w 9189720"/>
                <a:gd name="connsiteY6" fmla="*/ 0 h 909876"/>
                <a:gd name="connsiteX0" fmla="*/ 0 w 9162288"/>
                <a:gd name="connsiteY0" fmla="*/ 1971 h 911847"/>
                <a:gd name="connsiteX1" fmla="*/ 18236 w 9162288"/>
                <a:gd name="connsiteY1" fmla="*/ 911847 h 911847"/>
                <a:gd name="connsiteX2" fmla="*/ 2999232 w 9162288"/>
                <a:gd name="connsiteY2" fmla="*/ 390831 h 911847"/>
                <a:gd name="connsiteX3" fmla="*/ 6757416 w 9162288"/>
                <a:gd name="connsiteY3" fmla="*/ 747447 h 911847"/>
                <a:gd name="connsiteX4" fmla="*/ 9162288 w 9162288"/>
                <a:gd name="connsiteY4" fmla="*/ 537135 h 911847"/>
                <a:gd name="connsiteX5" fmla="*/ 9161386 w 9162288"/>
                <a:gd name="connsiteY5" fmla="*/ 0 h 911847"/>
                <a:gd name="connsiteX6" fmla="*/ 0 w 9162288"/>
                <a:gd name="connsiteY6" fmla="*/ 1971 h 911847"/>
                <a:gd name="connsiteX0" fmla="*/ 20401 w 9144052"/>
                <a:gd name="connsiteY0" fmla="*/ 32880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0401 w 9144052"/>
                <a:gd name="connsiteY6" fmla="*/ 32880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371 w 9144052"/>
                <a:gd name="connsiteY6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371 w 9144052"/>
                <a:gd name="connsiteY6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9144052 w 9144052"/>
                <a:gd name="connsiteY3" fmla="*/ 537135 h 911847"/>
                <a:gd name="connsiteX4" fmla="*/ 9143150 w 9144052"/>
                <a:gd name="connsiteY4" fmla="*/ 0 h 911847"/>
                <a:gd name="connsiteX5" fmla="*/ 2371 w 9144052"/>
                <a:gd name="connsiteY5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3361996 w 9144052"/>
                <a:gd name="connsiteY2" fmla="*/ 390831 h 911847"/>
                <a:gd name="connsiteX3" fmla="*/ 9144052 w 9144052"/>
                <a:gd name="connsiteY3" fmla="*/ 537135 h 911847"/>
                <a:gd name="connsiteX4" fmla="*/ 9143150 w 9144052"/>
                <a:gd name="connsiteY4" fmla="*/ 0 h 911847"/>
                <a:gd name="connsiteX5" fmla="*/ 2371 w 9144052"/>
                <a:gd name="connsiteY5" fmla="*/ 1971 h 911847"/>
                <a:gd name="connsiteX0" fmla="*/ 2371 w 9144052"/>
                <a:gd name="connsiteY0" fmla="*/ 1971 h 1193400"/>
                <a:gd name="connsiteX1" fmla="*/ 0 w 9144052"/>
                <a:gd name="connsiteY1" fmla="*/ 911847 h 1193400"/>
                <a:gd name="connsiteX2" fmla="*/ 3361996 w 9144052"/>
                <a:gd name="connsiteY2" fmla="*/ 390831 h 1193400"/>
                <a:gd name="connsiteX3" fmla="*/ 9144052 w 9144052"/>
                <a:gd name="connsiteY3" fmla="*/ 537135 h 1193400"/>
                <a:gd name="connsiteX4" fmla="*/ 9143150 w 9144052"/>
                <a:gd name="connsiteY4" fmla="*/ 0 h 1193400"/>
                <a:gd name="connsiteX5" fmla="*/ 2371 w 9144052"/>
                <a:gd name="connsiteY5" fmla="*/ 1971 h 1193400"/>
                <a:gd name="connsiteX0" fmla="*/ 2371 w 9144052"/>
                <a:gd name="connsiteY0" fmla="*/ 1971 h 1125725"/>
                <a:gd name="connsiteX1" fmla="*/ 0 w 9144052"/>
                <a:gd name="connsiteY1" fmla="*/ 911847 h 1125725"/>
                <a:gd name="connsiteX2" fmla="*/ 3361996 w 9144052"/>
                <a:gd name="connsiteY2" fmla="*/ 390831 h 1125725"/>
                <a:gd name="connsiteX3" fmla="*/ 9144052 w 9144052"/>
                <a:gd name="connsiteY3" fmla="*/ 537135 h 1125725"/>
                <a:gd name="connsiteX4" fmla="*/ 9143150 w 9144052"/>
                <a:gd name="connsiteY4" fmla="*/ 0 h 1125725"/>
                <a:gd name="connsiteX5" fmla="*/ 2371 w 9144052"/>
                <a:gd name="connsiteY5" fmla="*/ 1971 h 1125725"/>
                <a:gd name="connsiteX0" fmla="*/ 2371 w 9144052"/>
                <a:gd name="connsiteY0" fmla="*/ 1971 h 1244834"/>
                <a:gd name="connsiteX1" fmla="*/ 0 w 9144052"/>
                <a:gd name="connsiteY1" fmla="*/ 911847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863120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343523 w 9144052"/>
                <a:gd name="connsiteY2" fmla="*/ 315034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114923 w 9144052"/>
                <a:gd name="connsiteY2" fmla="*/ 315034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570664"/>
                <a:gd name="connsiteX1" fmla="*/ 0 w 9144052"/>
                <a:gd name="connsiteY1" fmla="*/ 749425 h 1570664"/>
                <a:gd name="connsiteX2" fmla="*/ 3114923 w 9144052"/>
                <a:gd name="connsiteY2" fmla="*/ 315034 h 1570664"/>
                <a:gd name="connsiteX3" fmla="*/ 9144052 w 9144052"/>
                <a:gd name="connsiteY3" fmla="*/ 825067 h 1570664"/>
                <a:gd name="connsiteX4" fmla="*/ 9143150 w 9144052"/>
                <a:gd name="connsiteY4" fmla="*/ 0 h 1570664"/>
                <a:gd name="connsiteX5" fmla="*/ 2371 w 9144052"/>
                <a:gd name="connsiteY5" fmla="*/ 1971 h 1570664"/>
                <a:gd name="connsiteX0" fmla="*/ 2371 w 9144052"/>
                <a:gd name="connsiteY0" fmla="*/ 1971 h 1986563"/>
                <a:gd name="connsiteX1" fmla="*/ 0 w 9144052"/>
                <a:gd name="connsiteY1" fmla="*/ 749425 h 1986563"/>
                <a:gd name="connsiteX2" fmla="*/ 3114923 w 9144052"/>
                <a:gd name="connsiteY2" fmla="*/ 315034 h 1986563"/>
                <a:gd name="connsiteX3" fmla="*/ 9144052 w 9144052"/>
                <a:gd name="connsiteY3" fmla="*/ 825067 h 1986563"/>
                <a:gd name="connsiteX4" fmla="*/ 9143150 w 9144052"/>
                <a:gd name="connsiteY4" fmla="*/ 0 h 1986563"/>
                <a:gd name="connsiteX5" fmla="*/ 2371 w 9144052"/>
                <a:gd name="connsiteY5" fmla="*/ 1971 h 1986563"/>
                <a:gd name="connsiteX0" fmla="*/ 2371 w 9144052"/>
                <a:gd name="connsiteY0" fmla="*/ 1971 h 1910577"/>
                <a:gd name="connsiteX1" fmla="*/ 0 w 9144052"/>
                <a:gd name="connsiteY1" fmla="*/ 749425 h 1910577"/>
                <a:gd name="connsiteX2" fmla="*/ 3114923 w 9144052"/>
                <a:gd name="connsiteY2" fmla="*/ 315034 h 1910577"/>
                <a:gd name="connsiteX3" fmla="*/ 9144052 w 9144052"/>
                <a:gd name="connsiteY3" fmla="*/ 825067 h 1910577"/>
                <a:gd name="connsiteX4" fmla="*/ 9143150 w 9144052"/>
                <a:gd name="connsiteY4" fmla="*/ 0 h 1910577"/>
                <a:gd name="connsiteX5" fmla="*/ 2371 w 9144052"/>
                <a:gd name="connsiteY5" fmla="*/ 1971 h 1910577"/>
                <a:gd name="connsiteX0" fmla="*/ 790 w 9142471"/>
                <a:gd name="connsiteY0" fmla="*/ 1971 h 1910577"/>
                <a:gd name="connsiteX1" fmla="*/ 4568 w 9142471"/>
                <a:gd name="connsiteY1" fmla="*/ 1141332 h 1910577"/>
                <a:gd name="connsiteX2" fmla="*/ 3113342 w 9142471"/>
                <a:gd name="connsiteY2" fmla="*/ 315034 h 1910577"/>
                <a:gd name="connsiteX3" fmla="*/ 9142471 w 9142471"/>
                <a:gd name="connsiteY3" fmla="*/ 825067 h 1910577"/>
                <a:gd name="connsiteX4" fmla="*/ 9141569 w 9142471"/>
                <a:gd name="connsiteY4" fmla="*/ 0 h 1910577"/>
                <a:gd name="connsiteX5" fmla="*/ 790 w 9142471"/>
                <a:gd name="connsiteY5" fmla="*/ 1971 h 1910577"/>
                <a:gd name="connsiteX0" fmla="*/ 790 w 9142471"/>
                <a:gd name="connsiteY0" fmla="*/ 1971 h 1910577"/>
                <a:gd name="connsiteX1" fmla="*/ 4568 w 9142471"/>
                <a:gd name="connsiteY1" fmla="*/ 1141332 h 1910577"/>
                <a:gd name="connsiteX2" fmla="*/ 3162539 w 9142471"/>
                <a:gd name="connsiteY2" fmla="*/ 482994 h 1910577"/>
                <a:gd name="connsiteX3" fmla="*/ 9142471 w 9142471"/>
                <a:gd name="connsiteY3" fmla="*/ 825067 h 1910577"/>
                <a:gd name="connsiteX4" fmla="*/ 9141569 w 9142471"/>
                <a:gd name="connsiteY4" fmla="*/ 0 h 1910577"/>
                <a:gd name="connsiteX5" fmla="*/ 790 w 9142471"/>
                <a:gd name="connsiteY5" fmla="*/ 1971 h 1910577"/>
                <a:gd name="connsiteX0" fmla="*/ 790 w 9142471"/>
                <a:gd name="connsiteY0" fmla="*/ 1971 h 1742614"/>
                <a:gd name="connsiteX1" fmla="*/ 4568 w 9142471"/>
                <a:gd name="connsiteY1" fmla="*/ 1141332 h 1742614"/>
                <a:gd name="connsiteX2" fmla="*/ 3162539 w 9142471"/>
                <a:gd name="connsiteY2" fmla="*/ 482994 h 1742614"/>
                <a:gd name="connsiteX3" fmla="*/ 9142471 w 9142471"/>
                <a:gd name="connsiteY3" fmla="*/ 825067 h 1742614"/>
                <a:gd name="connsiteX4" fmla="*/ 9141569 w 9142471"/>
                <a:gd name="connsiteY4" fmla="*/ 0 h 1742614"/>
                <a:gd name="connsiteX5" fmla="*/ 790 w 9142471"/>
                <a:gd name="connsiteY5" fmla="*/ 1971 h 1742614"/>
                <a:gd name="connsiteX0" fmla="*/ 790 w 9142471"/>
                <a:gd name="connsiteY0" fmla="*/ 1971 h 1850587"/>
                <a:gd name="connsiteX1" fmla="*/ 4568 w 9142471"/>
                <a:gd name="connsiteY1" fmla="*/ 1141332 h 1850587"/>
                <a:gd name="connsiteX2" fmla="*/ 3162539 w 9142471"/>
                <a:gd name="connsiteY2" fmla="*/ 482994 h 1850587"/>
                <a:gd name="connsiteX3" fmla="*/ 9142471 w 9142471"/>
                <a:gd name="connsiteY3" fmla="*/ 825067 h 1850587"/>
                <a:gd name="connsiteX4" fmla="*/ 9141569 w 9142471"/>
                <a:gd name="connsiteY4" fmla="*/ 0 h 1850587"/>
                <a:gd name="connsiteX5" fmla="*/ 790 w 9142471"/>
                <a:gd name="connsiteY5" fmla="*/ 1971 h 1850587"/>
                <a:gd name="connsiteX0" fmla="*/ 790 w 9142471"/>
                <a:gd name="connsiteY0" fmla="*/ 1971 h 1850587"/>
                <a:gd name="connsiteX1" fmla="*/ 4568 w 9142471"/>
                <a:gd name="connsiteY1" fmla="*/ 1141332 h 1850587"/>
                <a:gd name="connsiteX2" fmla="*/ 3162539 w 9142471"/>
                <a:gd name="connsiteY2" fmla="*/ 482994 h 1850587"/>
                <a:gd name="connsiteX3" fmla="*/ 9142471 w 9142471"/>
                <a:gd name="connsiteY3" fmla="*/ 825067 h 1850587"/>
                <a:gd name="connsiteX4" fmla="*/ 9141569 w 9142471"/>
                <a:gd name="connsiteY4" fmla="*/ 0 h 1850587"/>
                <a:gd name="connsiteX5" fmla="*/ 790 w 9142471"/>
                <a:gd name="connsiteY5" fmla="*/ 1971 h 1850587"/>
                <a:gd name="connsiteX0" fmla="*/ 790 w 9142471"/>
                <a:gd name="connsiteY0" fmla="*/ 1971 h 1538662"/>
                <a:gd name="connsiteX1" fmla="*/ 4568 w 9142471"/>
                <a:gd name="connsiteY1" fmla="*/ 1141332 h 1538662"/>
                <a:gd name="connsiteX2" fmla="*/ 3162539 w 9142471"/>
                <a:gd name="connsiteY2" fmla="*/ 482994 h 1538662"/>
                <a:gd name="connsiteX3" fmla="*/ 9142471 w 9142471"/>
                <a:gd name="connsiteY3" fmla="*/ 825067 h 1538662"/>
                <a:gd name="connsiteX4" fmla="*/ 9141569 w 9142471"/>
                <a:gd name="connsiteY4" fmla="*/ 0 h 1538662"/>
                <a:gd name="connsiteX5" fmla="*/ 790 w 9142471"/>
                <a:gd name="connsiteY5" fmla="*/ 1971 h 1538662"/>
                <a:gd name="connsiteX0" fmla="*/ 790 w 9142471"/>
                <a:gd name="connsiteY0" fmla="*/ 1971 h 1874582"/>
                <a:gd name="connsiteX1" fmla="*/ 4568 w 9142471"/>
                <a:gd name="connsiteY1" fmla="*/ 1141332 h 1874582"/>
                <a:gd name="connsiteX2" fmla="*/ 3162539 w 9142471"/>
                <a:gd name="connsiteY2" fmla="*/ 482994 h 1874582"/>
                <a:gd name="connsiteX3" fmla="*/ 9142471 w 9142471"/>
                <a:gd name="connsiteY3" fmla="*/ 825067 h 1874582"/>
                <a:gd name="connsiteX4" fmla="*/ 9141569 w 9142471"/>
                <a:gd name="connsiteY4" fmla="*/ 0 h 1874582"/>
                <a:gd name="connsiteX5" fmla="*/ 790 w 9142471"/>
                <a:gd name="connsiteY5" fmla="*/ 1971 h 1874582"/>
                <a:gd name="connsiteX0" fmla="*/ 790 w 9142471"/>
                <a:gd name="connsiteY0" fmla="*/ 1971 h 1874582"/>
                <a:gd name="connsiteX1" fmla="*/ 4568 w 9142471"/>
                <a:gd name="connsiteY1" fmla="*/ 1141332 h 1874582"/>
                <a:gd name="connsiteX2" fmla="*/ 3162539 w 9142471"/>
                <a:gd name="connsiteY2" fmla="*/ 482994 h 1874582"/>
                <a:gd name="connsiteX3" fmla="*/ 9142471 w 9142471"/>
                <a:gd name="connsiteY3" fmla="*/ 825067 h 1874582"/>
                <a:gd name="connsiteX4" fmla="*/ 9141569 w 9142471"/>
                <a:gd name="connsiteY4" fmla="*/ 0 h 1874582"/>
                <a:gd name="connsiteX5" fmla="*/ 790 w 9142471"/>
                <a:gd name="connsiteY5" fmla="*/ 1971 h 1874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2471" h="1874582">
                  <a:moveTo>
                    <a:pt x="790" y="1971"/>
                  </a:moveTo>
                  <a:cubicBezTo>
                    <a:pt x="0" y="305263"/>
                    <a:pt x="5358" y="838040"/>
                    <a:pt x="4568" y="1141332"/>
                  </a:cubicBezTo>
                  <a:cubicBezTo>
                    <a:pt x="419096" y="979788"/>
                    <a:pt x="1492070" y="639683"/>
                    <a:pt x="3162539" y="482994"/>
                  </a:cubicBezTo>
                  <a:cubicBezTo>
                    <a:pt x="4833008" y="326305"/>
                    <a:pt x="7747892" y="1874582"/>
                    <a:pt x="9142471" y="825067"/>
                  </a:cubicBezTo>
                  <a:cubicBezTo>
                    <a:pt x="9142170" y="646022"/>
                    <a:pt x="9141870" y="179045"/>
                    <a:pt x="9141569" y="0"/>
                  </a:cubicBezTo>
                  <a:lnTo>
                    <a:pt x="790" y="197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980693" y="273050"/>
            <a:ext cx="8430006" cy="950976"/>
          </a:xfr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24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246" y="1371600"/>
            <a:ext cx="5537729" cy="475488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0788" y="1362456"/>
            <a:ext cx="2783586" cy="47640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90600" y="6537960"/>
            <a:ext cx="2311400" cy="246888"/>
          </a:xfrm>
        </p:spPr>
        <p:txBody>
          <a:bodyPr/>
          <a:lstStyle/>
          <a:p>
            <a:fld id="{218FCBC7-C1C4-9348-9818-6B28B226DCB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92E7-EAA3-C34C-8DD1-9E9EB53FE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628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5695950" y="987552"/>
            <a:ext cx="4041648" cy="795528"/>
          </a:xfrm>
        </p:spPr>
        <p:txBody>
          <a:bodyPr anchor="b"/>
          <a:lstStyle>
            <a:lvl1pPr algn="l"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gray">
          <a:xfrm>
            <a:off x="574548" y="1216152"/>
            <a:ext cx="5032248" cy="4645152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762" y="1901952"/>
            <a:ext cx="4021836" cy="17556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90600" y="6537960"/>
            <a:ext cx="2311400" cy="246888"/>
          </a:xfrm>
        </p:spPr>
        <p:txBody>
          <a:bodyPr/>
          <a:lstStyle/>
          <a:p>
            <a:fld id="{218FCBC7-C1C4-9348-9818-6B28B226DCB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92E7-EAA3-C34C-8DD1-9E9EB53FE8F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 bwMode="invGray">
          <a:xfrm rot="16200000">
            <a:off x="-2847638" y="2841692"/>
            <a:ext cx="6891618" cy="1196340"/>
            <a:chOff x="-18448" y="-1967"/>
            <a:chExt cx="9176991" cy="1292024"/>
          </a:xfrm>
        </p:grpSpPr>
        <p:sp>
          <p:nvSpPr>
            <p:cNvPr id="9" name="Freeform 8"/>
            <p:cNvSpPr/>
            <p:nvPr userDrawn="1"/>
          </p:nvSpPr>
          <p:spPr bwMode="invGray">
            <a:xfrm>
              <a:off x="-18448" y="5"/>
              <a:ext cx="9176991" cy="1290052"/>
            </a:xfrm>
            <a:custGeom>
              <a:avLst/>
              <a:gdLst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3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52 w 9153196"/>
                <a:gd name="connsiteY0" fmla="*/ 914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9144 h 1481136"/>
                <a:gd name="connsiteX0" fmla="*/ 52 w 9153196"/>
                <a:gd name="connsiteY0" fmla="*/ 1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1284 h 1481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80996 w 9153196"/>
                <a:gd name="connsiteY2" fmla="*/ 960120 h 1862136"/>
                <a:gd name="connsiteX3" fmla="*/ 6739180 w 9153196"/>
                <a:gd name="connsiteY3" fmla="*/ 1316736 h 1862136"/>
                <a:gd name="connsiteX4" fmla="*/ 9144052 w 9153196"/>
                <a:gd name="connsiteY4" fmla="*/ 1106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739180 w 9153196"/>
                <a:gd name="connsiteY3" fmla="*/ 1316736 h 1862136"/>
                <a:gd name="connsiteX4" fmla="*/ 9144052 w 9153196"/>
                <a:gd name="connsiteY4" fmla="*/ 1106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739180 w 9153196"/>
                <a:gd name="connsiteY3" fmla="*/ 13167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6108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610884 h 18621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2999284 w 9153196"/>
                <a:gd name="connsiteY2" fmla="*/ 441960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9144052 w 9153196"/>
                <a:gd name="connsiteY3" fmla="*/ 877824 h 1252536"/>
                <a:gd name="connsiteX4" fmla="*/ 9153196 w 9153196"/>
                <a:gd name="connsiteY4" fmla="*/ 0 h 1252536"/>
                <a:gd name="connsiteX5" fmla="*/ 52 w 9153196"/>
                <a:gd name="connsiteY5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9144052 w 9153196"/>
                <a:gd name="connsiteY3" fmla="*/ 877824 h 1252536"/>
                <a:gd name="connsiteX4" fmla="*/ 9153196 w 9153196"/>
                <a:gd name="connsiteY4" fmla="*/ 0 h 1252536"/>
                <a:gd name="connsiteX5" fmla="*/ 52 w 9153196"/>
                <a:gd name="connsiteY5" fmla="*/ 1284 h 1252536"/>
                <a:gd name="connsiteX0" fmla="*/ 52 w 9153196"/>
                <a:gd name="connsiteY0" fmla="*/ 1284 h 1279374"/>
                <a:gd name="connsiteX1" fmla="*/ 0 w 9153196"/>
                <a:gd name="connsiteY1" fmla="*/ 1252536 h 1279374"/>
                <a:gd name="connsiteX2" fmla="*/ 3620429 w 9153196"/>
                <a:gd name="connsiteY2" fmla="*/ 483524 h 1279374"/>
                <a:gd name="connsiteX3" fmla="*/ 9144052 w 9153196"/>
                <a:gd name="connsiteY3" fmla="*/ 877824 h 1279374"/>
                <a:gd name="connsiteX4" fmla="*/ 9153196 w 9153196"/>
                <a:gd name="connsiteY4" fmla="*/ 0 h 1279374"/>
                <a:gd name="connsiteX5" fmla="*/ 52 w 9153196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0429 w 9150620"/>
                <a:gd name="connsiteY2" fmla="*/ 48352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41211 w 9150620"/>
                <a:gd name="connsiteY2" fmla="*/ 459690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41211 w 9150620"/>
                <a:gd name="connsiteY2" fmla="*/ 459690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52536"/>
                <a:gd name="connsiteX1" fmla="*/ 0 w 9150620"/>
                <a:gd name="connsiteY1" fmla="*/ 1252536 h 1252536"/>
                <a:gd name="connsiteX2" fmla="*/ 3622738 w 9150620"/>
                <a:gd name="connsiteY2" fmla="*/ 425264 h 1252536"/>
                <a:gd name="connsiteX3" fmla="*/ 9144052 w 9150620"/>
                <a:gd name="connsiteY3" fmla="*/ 877824 h 1252536"/>
                <a:gd name="connsiteX4" fmla="*/ 9150620 w 9150620"/>
                <a:gd name="connsiteY4" fmla="*/ 0 h 1252536"/>
                <a:gd name="connsiteX5" fmla="*/ 52 w 9150620"/>
                <a:gd name="connsiteY5" fmla="*/ 1284 h 1252536"/>
                <a:gd name="connsiteX0" fmla="*/ 52 w 9150620"/>
                <a:gd name="connsiteY0" fmla="*/ 1284 h 1252536"/>
                <a:gd name="connsiteX1" fmla="*/ 0 w 9150620"/>
                <a:gd name="connsiteY1" fmla="*/ 1252536 h 1252536"/>
                <a:gd name="connsiteX2" fmla="*/ 3622738 w 9150620"/>
                <a:gd name="connsiteY2" fmla="*/ 425264 h 1252536"/>
                <a:gd name="connsiteX3" fmla="*/ 9144052 w 9150620"/>
                <a:gd name="connsiteY3" fmla="*/ 877824 h 1252536"/>
                <a:gd name="connsiteX4" fmla="*/ 9150620 w 9150620"/>
                <a:gd name="connsiteY4" fmla="*/ 0 h 1252536"/>
                <a:gd name="connsiteX5" fmla="*/ 52 w 9150620"/>
                <a:gd name="connsiteY5" fmla="*/ 1284 h 1252536"/>
                <a:gd name="connsiteX0" fmla="*/ 52 w 9150620"/>
                <a:gd name="connsiteY0" fmla="*/ 1284 h 1340282"/>
                <a:gd name="connsiteX1" fmla="*/ 0 w 9150620"/>
                <a:gd name="connsiteY1" fmla="*/ 1252536 h 1340282"/>
                <a:gd name="connsiteX2" fmla="*/ 3622738 w 9150620"/>
                <a:gd name="connsiteY2" fmla="*/ 425264 h 1340282"/>
                <a:gd name="connsiteX3" fmla="*/ 9144052 w 9150620"/>
                <a:gd name="connsiteY3" fmla="*/ 877824 h 1340282"/>
                <a:gd name="connsiteX4" fmla="*/ 9150620 w 9150620"/>
                <a:gd name="connsiteY4" fmla="*/ 0 h 1340282"/>
                <a:gd name="connsiteX5" fmla="*/ 52 w 9150620"/>
                <a:gd name="connsiteY5" fmla="*/ 1284 h 1340282"/>
                <a:gd name="connsiteX0" fmla="*/ 52 w 9150620"/>
                <a:gd name="connsiteY0" fmla="*/ 1284 h 1470041"/>
                <a:gd name="connsiteX1" fmla="*/ 0 w 9150620"/>
                <a:gd name="connsiteY1" fmla="*/ 1252536 h 1470041"/>
                <a:gd name="connsiteX2" fmla="*/ 3622738 w 9150620"/>
                <a:gd name="connsiteY2" fmla="*/ 425264 h 1470041"/>
                <a:gd name="connsiteX3" fmla="*/ 9144052 w 9150620"/>
                <a:gd name="connsiteY3" fmla="*/ 877824 h 1470041"/>
                <a:gd name="connsiteX4" fmla="*/ 9150620 w 9150620"/>
                <a:gd name="connsiteY4" fmla="*/ 0 h 1470041"/>
                <a:gd name="connsiteX5" fmla="*/ 52 w 9150620"/>
                <a:gd name="connsiteY5" fmla="*/ 1284 h 1470041"/>
                <a:gd name="connsiteX0" fmla="*/ 52 w 9150620"/>
                <a:gd name="connsiteY0" fmla="*/ 1284 h 1470041"/>
                <a:gd name="connsiteX1" fmla="*/ 0 w 9150620"/>
                <a:gd name="connsiteY1" fmla="*/ 1252536 h 1470041"/>
                <a:gd name="connsiteX2" fmla="*/ 3622738 w 9150620"/>
                <a:gd name="connsiteY2" fmla="*/ 425264 h 1470041"/>
                <a:gd name="connsiteX3" fmla="*/ 9144052 w 9150620"/>
                <a:gd name="connsiteY3" fmla="*/ 877824 h 1470041"/>
                <a:gd name="connsiteX4" fmla="*/ 9150620 w 9150620"/>
                <a:gd name="connsiteY4" fmla="*/ 0 h 1470041"/>
                <a:gd name="connsiteX5" fmla="*/ 52 w 9150620"/>
                <a:gd name="connsiteY5" fmla="*/ 1284 h 1470041"/>
                <a:gd name="connsiteX0" fmla="*/ 18502 w 9169070"/>
                <a:gd name="connsiteY0" fmla="*/ 1284 h 1489619"/>
                <a:gd name="connsiteX1" fmla="*/ 0 w 9169070"/>
                <a:gd name="connsiteY1" fmla="*/ 1489619 h 1489619"/>
                <a:gd name="connsiteX2" fmla="*/ 3641188 w 9169070"/>
                <a:gd name="connsiteY2" fmla="*/ 425264 h 1489619"/>
                <a:gd name="connsiteX3" fmla="*/ 9162502 w 9169070"/>
                <a:gd name="connsiteY3" fmla="*/ 877824 h 1489619"/>
                <a:gd name="connsiteX4" fmla="*/ 9169070 w 9169070"/>
                <a:gd name="connsiteY4" fmla="*/ 0 h 1489619"/>
                <a:gd name="connsiteX5" fmla="*/ 18502 w 9169070"/>
                <a:gd name="connsiteY5" fmla="*/ 1284 h 1489619"/>
                <a:gd name="connsiteX0" fmla="*/ 18502 w 9169070"/>
                <a:gd name="connsiteY0" fmla="*/ 1284 h 1654092"/>
                <a:gd name="connsiteX1" fmla="*/ 0 w 9169070"/>
                <a:gd name="connsiteY1" fmla="*/ 1489619 h 1654092"/>
                <a:gd name="connsiteX2" fmla="*/ 3641188 w 9169070"/>
                <a:gd name="connsiteY2" fmla="*/ 425264 h 1654092"/>
                <a:gd name="connsiteX3" fmla="*/ 9137904 w 9169070"/>
                <a:gd name="connsiteY3" fmla="*/ 1061874 h 1654092"/>
                <a:gd name="connsiteX4" fmla="*/ 9169070 w 9169070"/>
                <a:gd name="connsiteY4" fmla="*/ 0 h 1654092"/>
                <a:gd name="connsiteX5" fmla="*/ 18502 w 916907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641188 w 9176990"/>
                <a:gd name="connsiteY2" fmla="*/ 425264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687310 w 9176990"/>
                <a:gd name="connsiteY2" fmla="*/ 649870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200119 w 9176990"/>
                <a:gd name="connsiteY2" fmla="*/ 555828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209344 w 9176990"/>
                <a:gd name="connsiteY2" fmla="*/ 515274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95308 w 9176990"/>
                <a:gd name="connsiteY3" fmla="*/ 114570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267623 w 9176990"/>
                <a:gd name="connsiteY3" fmla="*/ 86629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267623 w 9176990"/>
                <a:gd name="connsiteY3" fmla="*/ 86629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307596 w 9176990"/>
                <a:gd name="connsiteY3" fmla="*/ 941158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307596 w 9176990"/>
                <a:gd name="connsiteY3" fmla="*/ 941158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76990" h="1489619">
                  <a:moveTo>
                    <a:pt x="18502" y="1284"/>
                  </a:moveTo>
                  <a:cubicBezTo>
                    <a:pt x="18485" y="491948"/>
                    <a:pt x="17" y="998955"/>
                    <a:pt x="0" y="1489619"/>
                  </a:cubicBezTo>
                  <a:cubicBezTo>
                    <a:pt x="304800" y="1334171"/>
                    <a:pt x="2076793" y="572593"/>
                    <a:pt x="3209344" y="515274"/>
                  </a:cubicBezTo>
                  <a:cubicBezTo>
                    <a:pt x="4341895" y="457955"/>
                    <a:pt x="5743827" y="772070"/>
                    <a:pt x="6307596" y="941158"/>
                  </a:cubicBezTo>
                  <a:cubicBezTo>
                    <a:pt x="6871365" y="1110246"/>
                    <a:pt x="8191884" y="1377605"/>
                    <a:pt x="9174801" y="1061875"/>
                  </a:cubicBezTo>
                  <a:cubicBezTo>
                    <a:pt x="9176990" y="769267"/>
                    <a:pt x="9166881" y="292608"/>
                    <a:pt x="9169070" y="0"/>
                  </a:cubicBezTo>
                  <a:lnTo>
                    <a:pt x="18502" y="1284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0" name="Freeform 9"/>
            <p:cNvSpPr/>
            <p:nvPr userDrawn="1"/>
          </p:nvSpPr>
          <p:spPr bwMode="invGray">
            <a:xfrm>
              <a:off x="1533" y="-1967"/>
              <a:ext cx="9149091" cy="1266391"/>
            </a:xfrm>
            <a:custGeom>
              <a:avLst/>
              <a:gdLst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3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52 w 9153196"/>
                <a:gd name="connsiteY0" fmla="*/ 914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9144 h 1481136"/>
                <a:gd name="connsiteX0" fmla="*/ 52 w 9153196"/>
                <a:gd name="connsiteY0" fmla="*/ 1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1284 h 1481136"/>
                <a:gd name="connsiteX0" fmla="*/ 52 w 9153196"/>
                <a:gd name="connsiteY0" fmla="*/ 763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763284 h 1481136"/>
                <a:gd name="connsiteX0" fmla="*/ 52 w 9153196"/>
                <a:gd name="connsiteY0" fmla="*/ 1284 h 719136"/>
                <a:gd name="connsiteX1" fmla="*/ 0 w 9153196"/>
                <a:gd name="connsiteY1" fmla="*/ 719136 h 719136"/>
                <a:gd name="connsiteX2" fmla="*/ 2980996 w 9153196"/>
                <a:gd name="connsiteY2" fmla="*/ 198120 h 719136"/>
                <a:gd name="connsiteX3" fmla="*/ 6739180 w 9153196"/>
                <a:gd name="connsiteY3" fmla="*/ 554736 h 719136"/>
                <a:gd name="connsiteX4" fmla="*/ 9144052 w 9153196"/>
                <a:gd name="connsiteY4" fmla="*/ 344424 h 719136"/>
                <a:gd name="connsiteX5" fmla="*/ 9153196 w 9153196"/>
                <a:gd name="connsiteY5" fmla="*/ 0 h 719136"/>
                <a:gd name="connsiteX6" fmla="*/ 52 w 9153196"/>
                <a:gd name="connsiteY6" fmla="*/ 1284 h 719136"/>
                <a:gd name="connsiteX0" fmla="*/ 17 w 9162305"/>
                <a:gd name="connsiteY0" fmla="*/ 0 h 775764"/>
                <a:gd name="connsiteX1" fmla="*/ 9109 w 9162305"/>
                <a:gd name="connsiteY1" fmla="*/ 775764 h 775764"/>
                <a:gd name="connsiteX2" fmla="*/ 2990105 w 9162305"/>
                <a:gd name="connsiteY2" fmla="*/ 254748 h 775764"/>
                <a:gd name="connsiteX3" fmla="*/ 6748289 w 9162305"/>
                <a:gd name="connsiteY3" fmla="*/ 611364 h 775764"/>
                <a:gd name="connsiteX4" fmla="*/ 9153161 w 9162305"/>
                <a:gd name="connsiteY4" fmla="*/ 401052 h 775764"/>
                <a:gd name="connsiteX5" fmla="*/ 9162305 w 9162305"/>
                <a:gd name="connsiteY5" fmla="*/ 56628 h 775764"/>
                <a:gd name="connsiteX6" fmla="*/ 17 w 9162305"/>
                <a:gd name="connsiteY6" fmla="*/ 0 h 775764"/>
                <a:gd name="connsiteX0" fmla="*/ 17 w 9162305"/>
                <a:gd name="connsiteY0" fmla="*/ 0 h 821484"/>
                <a:gd name="connsiteX1" fmla="*/ 9109 w 9162305"/>
                <a:gd name="connsiteY1" fmla="*/ 821484 h 821484"/>
                <a:gd name="connsiteX2" fmla="*/ 2990105 w 9162305"/>
                <a:gd name="connsiteY2" fmla="*/ 300468 h 821484"/>
                <a:gd name="connsiteX3" fmla="*/ 6748289 w 9162305"/>
                <a:gd name="connsiteY3" fmla="*/ 657084 h 821484"/>
                <a:gd name="connsiteX4" fmla="*/ 9153161 w 9162305"/>
                <a:gd name="connsiteY4" fmla="*/ 446772 h 821484"/>
                <a:gd name="connsiteX5" fmla="*/ 9162305 w 9162305"/>
                <a:gd name="connsiteY5" fmla="*/ 102348 h 821484"/>
                <a:gd name="connsiteX6" fmla="*/ 17 w 9162305"/>
                <a:gd name="connsiteY6" fmla="*/ 0 h 821484"/>
                <a:gd name="connsiteX0" fmla="*/ 17 w 9162305"/>
                <a:gd name="connsiteY0" fmla="*/ 0 h 848916"/>
                <a:gd name="connsiteX1" fmla="*/ 9109 w 9162305"/>
                <a:gd name="connsiteY1" fmla="*/ 848916 h 848916"/>
                <a:gd name="connsiteX2" fmla="*/ 2990105 w 9162305"/>
                <a:gd name="connsiteY2" fmla="*/ 327900 h 848916"/>
                <a:gd name="connsiteX3" fmla="*/ 6748289 w 9162305"/>
                <a:gd name="connsiteY3" fmla="*/ 684516 h 848916"/>
                <a:gd name="connsiteX4" fmla="*/ 9153161 w 9162305"/>
                <a:gd name="connsiteY4" fmla="*/ 474204 h 848916"/>
                <a:gd name="connsiteX5" fmla="*/ 9162305 w 9162305"/>
                <a:gd name="connsiteY5" fmla="*/ 129780 h 848916"/>
                <a:gd name="connsiteX6" fmla="*/ 17 w 9162305"/>
                <a:gd name="connsiteY6" fmla="*/ 0 h 848916"/>
                <a:gd name="connsiteX0" fmla="*/ 17 w 9171449"/>
                <a:gd name="connsiteY0" fmla="*/ 0 h 864156"/>
                <a:gd name="connsiteX1" fmla="*/ 18253 w 9171449"/>
                <a:gd name="connsiteY1" fmla="*/ 864156 h 864156"/>
                <a:gd name="connsiteX2" fmla="*/ 2999249 w 9171449"/>
                <a:gd name="connsiteY2" fmla="*/ 343140 h 864156"/>
                <a:gd name="connsiteX3" fmla="*/ 6757433 w 9171449"/>
                <a:gd name="connsiteY3" fmla="*/ 699756 h 864156"/>
                <a:gd name="connsiteX4" fmla="*/ 9162305 w 9171449"/>
                <a:gd name="connsiteY4" fmla="*/ 489444 h 864156"/>
                <a:gd name="connsiteX5" fmla="*/ 9171449 w 9171449"/>
                <a:gd name="connsiteY5" fmla="*/ 145020 h 864156"/>
                <a:gd name="connsiteX6" fmla="*/ 17 w 9171449"/>
                <a:gd name="connsiteY6" fmla="*/ 0 h 864156"/>
                <a:gd name="connsiteX0" fmla="*/ 17 w 9189737"/>
                <a:gd name="connsiteY0" fmla="*/ 0 h 952548"/>
                <a:gd name="connsiteX1" fmla="*/ 36541 w 9189737"/>
                <a:gd name="connsiteY1" fmla="*/ 952548 h 952548"/>
                <a:gd name="connsiteX2" fmla="*/ 3017537 w 9189737"/>
                <a:gd name="connsiteY2" fmla="*/ 431532 h 952548"/>
                <a:gd name="connsiteX3" fmla="*/ 6775721 w 9189737"/>
                <a:gd name="connsiteY3" fmla="*/ 788148 h 952548"/>
                <a:gd name="connsiteX4" fmla="*/ 9180593 w 9189737"/>
                <a:gd name="connsiteY4" fmla="*/ 577836 h 952548"/>
                <a:gd name="connsiteX5" fmla="*/ 9189737 w 9189737"/>
                <a:gd name="connsiteY5" fmla="*/ 233412 h 952548"/>
                <a:gd name="connsiteX6" fmla="*/ 17 w 9189737"/>
                <a:gd name="connsiteY6" fmla="*/ 0 h 952548"/>
                <a:gd name="connsiteX0" fmla="*/ 17 w 9171449"/>
                <a:gd name="connsiteY0" fmla="*/ 0 h 909876"/>
                <a:gd name="connsiteX1" fmla="*/ 18253 w 9171449"/>
                <a:gd name="connsiteY1" fmla="*/ 909876 h 909876"/>
                <a:gd name="connsiteX2" fmla="*/ 2999249 w 9171449"/>
                <a:gd name="connsiteY2" fmla="*/ 388860 h 909876"/>
                <a:gd name="connsiteX3" fmla="*/ 6757433 w 9171449"/>
                <a:gd name="connsiteY3" fmla="*/ 745476 h 909876"/>
                <a:gd name="connsiteX4" fmla="*/ 9162305 w 9171449"/>
                <a:gd name="connsiteY4" fmla="*/ 535164 h 909876"/>
                <a:gd name="connsiteX5" fmla="*/ 9171449 w 9171449"/>
                <a:gd name="connsiteY5" fmla="*/ 190740 h 909876"/>
                <a:gd name="connsiteX6" fmla="*/ 17 w 9171449"/>
                <a:gd name="connsiteY6" fmla="*/ 0 h 909876"/>
                <a:gd name="connsiteX0" fmla="*/ 17 w 9180593"/>
                <a:gd name="connsiteY0" fmla="*/ 13476 h 923352"/>
                <a:gd name="connsiteX1" fmla="*/ 18253 w 9180593"/>
                <a:gd name="connsiteY1" fmla="*/ 923352 h 923352"/>
                <a:gd name="connsiteX2" fmla="*/ 2999249 w 9180593"/>
                <a:gd name="connsiteY2" fmla="*/ 402336 h 923352"/>
                <a:gd name="connsiteX3" fmla="*/ 6757433 w 9180593"/>
                <a:gd name="connsiteY3" fmla="*/ 758952 h 923352"/>
                <a:gd name="connsiteX4" fmla="*/ 9162305 w 9180593"/>
                <a:gd name="connsiteY4" fmla="*/ 548640 h 923352"/>
                <a:gd name="connsiteX5" fmla="*/ 9180593 w 9180593"/>
                <a:gd name="connsiteY5" fmla="*/ 0 h 923352"/>
                <a:gd name="connsiteX6" fmla="*/ 17 w 9180593"/>
                <a:gd name="connsiteY6" fmla="*/ 13476 h 923352"/>
                <a:gd name="connsiteX0" fmla="*/ 17 w 9189737"/>
                <a:gd name="connsiteY0" fmla="*/ 0 h 909876"/>
                <a:gd name="connsiteX1" fmla="*/ 18253 w 9189737"/>
                <a:gd name="connsiteY1" fmla="*/ 909876 h 909876"/>
                <a:gd name="connsiteX2" fmla="*/ 2999249 w 9189737"/>
                <a:gd name="connsiteY2" fmla="*/ 388860 h 909876"/>
                <a:gd name="connsiteX3" fmla="*/ 6757433 w 9189737"/>
                <a:gd name="connsiteY3" fmla="*/ 745476 h 909876"/>
                <a:gd name="connsiteX4" fmla="*/ 9162305 w 9189737"/>
                <a:gd name="connsiteY4" fmla="*/ 535164 h 909876"/>
                <a:gd name="connsiteX5" fmla="*/ 9189737 w 9189737"/>
                <a:gd name="connsiteY5" fmla="*/ 10908 h 909876"/>
                <a:gd name="connsiteX6" fmla="*/ 17 w 9189737"/>
                <a:gd name="connsiteY6" fmla="*/ 0 h 909876"/>
                <a:gd name="connsiteX0" fmla="*/ 0 w 9189720"/>
                <a:gd name="connsiteY0" fmla="*/ 0 h 909876"/>
                <a:gd name="connsiteX1" fmla="*/ 18236 w 9189720"/>
                <a:gd name="connsiteY1" fmla="*/ 909876 h 909876"/>
                <a:gd name="connsiteX2" fmla="*/ 2999232 w 9189720"/>
                <a:gd name="connsiteY2" fmla="*/ 388860 h 909876"/>
                <a:gd name="connsiteX3" fmla="*/ 6757416 w 9189720"/>
                <a:gd name="connsiteY3" fmla="*/ 745476 h 909876"/>
                <a:gd name="connsiteX4" fmla="*/ 9162288 w 9189720"/>
                <a:gd name="connsiteY4" fmla="*/ 535164 h 909876"/>
                <a:gd name="connsiteX5" fmla="*/ 9189720 w 9189720"/>
                <a:gd name="connsiteY5" fmla="*/ 10908 h 909876"/>
                <a:gd name="connsiteX6" fmla="*/ 0 w 9189720"/>
                <a:gd name="connsiteY6" fmla="*/ 0 h 909876"/>
                <a:gd name="connsiteX0" fmla="*/ 0 w 9162288"/>
                <a:gd name="connsiteY0" fmla="*/ 1971 h 911847"/>
                <a:gd name="connsiteX1" fmla="*/ 18236 w 9162288"/>
                <a:gd name="connsiteY1" fmla="*/ 911847 h 911847"/>
                <a:gd name="connsiteX2" fmla="*/ 2999232 w 9162288"/>
                <a:gd name="connsiteY2" fmla="*/ 390831 h 911847"/>
                <a:gd name="connsiteX3" fmla="*/ 6757416 w 9162288"/>
                <a:gd name="connsiteY3" fmla="*/ 747447 h 911847"/>
                <a:gd name="connsiteX4" fmla="*/ 9162288 w 9162288"/>
                <a:gd name="connsiteY4" fmla="*/ 537135 h 911847"/>
                <a:gd name="connsiteX5" fmla="*/ 9161386 w 9162288"/>
                <a:gd name="connsiteY5" fmla="*/ 0 h 911847"/>
                <a:gd name="connsiteX6" fmla="*/ 0 w 9162288"/>
                <a:gd name="connsiteY6" fmla="*/ 1971 h 911847"/>
                <a:gd name="connsiteX0" fmla="*/ 20401 w 9144052"/>
                <a:gd name="connsiteY0" fmla="*/ 32880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0401 w 9144052"/>
                <a:gd name="connsiteY6" fmla="*/ 32880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371 w 9144052"/>
                <a:gd name="connsiteY6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371 w 9144052"/>
                <a:gd name="connsiteY6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9144052 w 9144052"/>
                <a:gd name="connsiteY3" fmla="*/ 537135 h 911847"/>
                <a:gd name="connsiteX4" fmla="*/ 9143150 w 9144052"/>
                <a:gd name="connsiteY4" fmla="*/ 0 h 911847"/>
                <a:gd name="connsiteX5" fmla="*/ 2371 w 9144052"/>
                <a:gd name="connsiteY5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3361996 w 9144052"/>
                <a:gd name="connsiteY2" fmla="*/ 390831 h 911847"/>
                <a:gd name="connsiteX3" fmla="*/ 9144052 w 9144052"/>
                <a:gd name="connsiteY3" fmla="*/ 537135 h 911847"/>
                <a:gd name="connsiteX4" fmla="*/ 9143150 w 9144052"/>
                <a:gd name="connsiteY4" fmla="*/ 0 h 911847"/>
                <a:gd name="connsiteX5" fmla="*/ 2371 w 9144052"/>
                <a:gd name="connsiteY5" fmla="*/ 1971 h 911847"/>
                <a:gd name="connsiteX0" fmla="*/ 2371 w 9144052"/>
                <a:gd name="connsiteY0" fmla="*/ 1971 h 1193400"/>
                <a:gd name="connsiteX1" fmla="*/ 0 w 9144052"/>
                <a:gd name="connsiteY1" fmla="*/ 911847 h 1193400"/>
                <a:gd name="connsiteX2" fmla="*/ 3361996 w 9144052"/>
                <a:gd name="connsiteY2" fmla="*/ 390831 h 1193400"/>
                <a:gd name="connsiteX3" fmla="*/ 9144052 w 9144052"/>
                <a:gd name="connsiteY3" fmla="*/ 537135 h 1193400"/>
                <a:gd name="connsiteX4" fmla="*/ 9143150 w 9144052"/>
                <a:gd name="connsiteY4" fmla="*/ 0 h 1193400"/>
                <a:gd name="connsiteX5" fmla="*/ 2371 w 9144052"/>
                <a:gd name="connsiteY5" fmla="*/ 1971 h 1193400"/>
                <a:gd name="connsiteX0" fmla="*/ 2371 w 9144052"/>
                <a:gd name="connsiteY0" fmla="*/ 1971 h 1125725"/>
                <a:gd name="connsiteX1" fmla="*/ 0 w 9144052"/>
                <a:gd name="connsiteY1" fmla="*/ 911847 h 1125725"/>
                <a:gd name="connsiteX2" fmla="*/ 3361996 w 9144052"/>
                <a:gd name="connsiteY2" fmla="*/ 390831 h 1125725"/>
                <a:gd name="connsiteX3" fmla="*/ 9144052 w 9144052"/>
                <a:gd name="connsiteY3" fmla="*/ 537135 h 1125725"/>
                <a:gd name="connsiteX4" fmla="*/ 9143150 w 9144052"/>
                <a:gd name="connsiteY4" fmla="*/ 0 h 1125725"/>
                <a:gd name="connsiteX5" fmla="*/ 2371 w 9144052"/>
                <a:gd name="connsiteY5" fmla="*/ 1971 h 1125725"/>
                <a:gd name="connsiteX0" fmla="*/ 2371 w 9144052"/>
                <a:gd name="connsiteY0" fmla="*/ 1971 h 1244834"/>
                <a:gd name="connsiteX1" fmla="*/ 0 w 9144052"/>
                <a:gd name="connsiteY1" fmla="*/ 911847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863120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343523 w 9144052"/>
                <a:gd name="connsiteY2" fmla="*/ 315034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114923 w 9144052"/>
                <a:gd name="connsiteY2" fmla="*/ 315034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570664"/>
                <a:gd name="connsiteX1" fmla="*/ 0 w 9144052"/>
                <a:gd name="connsiteY1" fmla="*/ 749425 h 1570664"/>
                <a:gd name="connsiteX2" fmla="*/ 3114923 w 9144052"/>
                <a:gd name="connsiteY2" fmla="*/ 315034 h 1570664"/>
                <a:gd name="connsiteX3" fmla="*/ 9144052 w 9144052"/>
                <a:gd name="connsiteY3" fmla="*/ 825067 h 1570664"/>
                <a:gd name="connsiteX4" fmla="*/ 9143150 w 9144052"/>
                <a:gd name="connsiteY4" fmla="*/ 0 h 1570664"/>
                <a:gd name="connsiteX5" fmla="*/ 2371 w 9144052"/>
                <a:gd name="connsiteY5" fmla="*/ 1971 h 1570664"/>
                <a:gd name="connsiteX0" fmla="*/ 2371 w 9144052"/>
                <a:gd name="connsiteY0" fmla="*/ 1971 h 1986563"/>
                <a:gd name="connsiteX1" fmla="*/ 0 w 9144052"/>
                <a:gd name="connsiteY1" fmla="*/ 749425 h 1986563"/>
                <a:gd name="connsiteX2" fmla="*/ 3114923 w 9144052"/>
                <a:gd name="connsiteY2" fmla="*/ 315034 h 1986563"/>
                <a:gd name="connsiteX3" fmla="*/ 9144052 w 9144052"/>
                <a:gd name="connsiteY3" fmla="*/ 825067 h 1986563"/>
                <a:gd name="connsiteX4" fmla="*/ 9143150 w 9144052"/>
                <a:gd name="connsiteY4" fmla="*/ 0 h 1986563"/>
                <a:gd name="connsiteX5" fmla="*/ 2371 w 9144052"/>
                <a:gd name="connsiteY5" fmla="*/ 1971 h 1986563"/>
                <a:gd name="connsiteX0" fmla="*/ 2371 w 9144052"/>
                <a:gd name="connsiteY0" fmla="*/ 1971 h 1910577"/>
                <a:gd name="connsiteX1" fmla="*/ 0 w 9144052"/>
                <a:gd name="connsiteY1" fmla="*/ 749425 h 1910577"/>
                <a:gd name="connsiteX2" fmla="*/ 3114923 w 9144052"/>
                <a:gd name="connsiteY2" fmla="*/ 315034 h 1910577"/>
                <a:gd name="connsiteX3" fmla="*/ 9144052 w 9144052"/>
                <a:gd name="connsiteY3" fmla="*/ 825067 h 1910577"/>
                <a:gd name="connsiteX4" fmla="*/ 9143150 w 9144052"/>
                <a:gd name="connsiteY4" fmla="*/ 0 h 1910577"/>
                <a:gd name="connsiteX5" fmla="*/ 2371 w 9144052"/>
                <a:gd name="connsiteY5" fmla="*/ 1971 h 1910577"/>
                <a:gd name="connsiteX0" fmla="*/ 790 w 9142471"/>
                <a:gd name="connsiteY0" fmla="*/ 1971 h 1910577"/>
                <a:gd name="connsiteX1" fmla="*/ 4568 w 9142471"/>
                <a:gd name="connsiteY1" fmla="*/ 1141332 h 1910577"/>
                <a:gd name="connsiteX2" fmla="*/ 3113342 w 9142471"/>
                <a:gd name="connsiteY2" fmla="*/ 315034 h 1910577"/>
                <a:gd name="connsiteX3" fmla="*/ 9142471 w 9142471"/>
                <a:gd name="connsiteY3" fmla="*/ 825067 h 1910577"/>
                <a:gd name="connsiteX4" fmla="*/ 9141569 w 9142471"/>
                <a:gd name="connsiteY4" fmla="*/ 0 h 1910577"/>
                <a:gd name="connsiteX5" fmla="*/ 790 w 9142471"/>
                <a:gd name="connsiteY5" fmla="*/ 1971 h 1910577"/>
                <a:gd name="connsiteX0" fmla="*/ 790 w 9142471"/>
                <a:gd name="connsiteY0" fmla="*/ 1971 h 1910577"/>
                <a:gd name="connsiteX1" fmla="*/ 4568 w 9142471"/>
                <a:gd name="connsiteY1" fmla="*/ 1141332 h 1910577"/>
                <a:gd name="connsiteX2" fmla="*/ 3162539 w 9142471"/>
                <a:gd name="connsiteY2" fmla="*/ 482994 h 1910577"/>
                <a:gd name="connsiteX3" fmla="*/ 9142471 w 9142471"/>
                <a:gd name="connsiteY3" fmla="*/ 825067 h 1910577"/>
                <a:gd name="connsiteX4" fmla="*/ 9141569 w 9142471"/>
                <a:gd name="connsiteY4" fmla="*/ 0 h 1910577"/>
                <a:gd name="connsiteX5" fmla="*/ 790 w 9142471"/>
                <a:gd name="connsiteY5" fmla="*/ 1971 h 1910577"/>
                <a:gd name="connsiteX0" fmla="*/ 790 w 9142471"/>
                <a:gd name="connsiteY0" fmla="*/ 1971 h 1742614"/>
                <a:gd name="connsiteX1" fmla="*/ 4568 w 9142471"/>
                <a:gd name="connsiteY1" fmla="*/ 1141332 h 1742614"/>
                <a:gd name="connsiteX2" fmla="*/ 3162539 w 9142471"/>
                <a:gd name="connsiteY2" fmla="*/ 482994 h 1742614"/>
                <a:gd name="connsiteX3" fmla="*/ 9142471 w 9142471"/>
                <a:gd name="connsiteY3" fmla="*/ 825067 h 1742614"/>
                <a:gd name="connsiteX4" fmla="*/ 9141569 w 9142471"/>
                <a:gd name="connsiteY4" fmla="*/ 0 h 1742614"/>
                <a:gd name="connsiteX5" fmla="*/ 790 w 9142471"/>
                <a:gd name="connsiteY5" fmla="*/ 1971 h 1742614"/>
                <a:gd name="connsiteX0" fmla="*/ 790 w 9142471"/>
                <a:gd name="connsiteY0" fmla="*/ 1971 h 1850587"/>
                <a:gd name="connsiteX1" fmla="*/ 4568 w 9142471"/>
                <a:gd name="connsiteY1" fmla="*/ 1141332 h 1850587"/>
                <a:gd name="connsiteX2" fmla="*/ 3162539 w 9142471"/>
                <a:gd name="connsiteY2" fmla="*/ 482994 h 1850587"/>
                <a:gd name="connsiteX3" fmla="*/ 9142471 w 9142471"/>
                <a:gd name="connsiteY3" fmla="*/ 825067 h 1850587"/>
                <a:gd name="connsiteX4" fmla="*/ 9141569 w 9142471"/>
                <a:gd name="connsiteY4" fmla="*/ 0 h 1850587"/>
                <a:gd name="connsiteX5" fmla="*/ 790 w 9142471"/>
                <a:gd name="connsiteY5" fmla="*/ 1971 h 1850587"/>
                <a:gd name="connsiteX0" fmla="*/ 790 w 9142471"/>
                <a:gd name="connsiteY0" fmla="*/ 1971 h 1850587"/>
                <a:gd name="connsiteX1" fmla="*/ 4568 w 9142471"/>
                <a:gd name="connsiteY1" fmla="*/ 1141332 h 1850587"/>
                <a:gd name="connsiteX2" fmla="*/ 3162539 w 9142471"/>
                <a:gd name="connsiteY2" fmla="*/ 482994 h 1850587"/>
                <a:gd name="connsiteX3" fmla="*/ 9142471 w 9142471"/>
                <a:gd name="connsiteY3" fmla="*/ 825067 h 1850587"/>
                <a:gd name="connsiteX4" fmla="*/ 9141569 w 9142471"/>
                <a:gd name="connsiteY4" fmla="*/ 0 h 1850587"/>
                <a:gd name="connsiteX5" fmla="*/ 790 w 9142471"/>
                <a:gd name="connsiteY5" fmla="*/ 1971 h 1850587"/>
                <a:gd name="connsiteX0" fmla="*/ 790 w 9142471"/>
                <a:gd name="connsiteY0" fmla="*/ 1971 h 1538662"/>
                <a:gd name="connsiteX1" fmla="*/ 4568 w 9142471"/>
                <a:gd name="connsiteY1" fmla="*/ 1141332 h 1538662"/>
                <a:gd name="connsiteX2" fmla="*/ 3162539 w 9142471"/>
                <a:gd name="connsiteY2" fmla="*/ 482994 h 1538662"/>
                <a:gd name="connsiteX3" fmla="*/ 9142471 w 9142471"/>
                <a:gd name="connsiteY3" fmla="*/ 825067 h 1538662"/>
                <a:gd name="connsiteX4" fmla="*/ 9141569 w 9142471"/>
                <a:gd name="connsiteY4" fmla="*/ 0 h 1538662"/>
                <a:gd name="connsiteX5" fmla="*/ 790 w 9142471"/>
                <a:gd name="connsiteY5" fmla="*/ 1971 h 1538662"/>
                <a:gd name="connsiteX0" fmla="*/ 790 w 9142471"/>
                <a:gd name="connsiteY0" fmla="*/ 1971 h 1874582"/>
                <a:gd name="connsiteX1" fmla="*/ 4568 w 9142471"/>
                <a:gd name="connsiteY1" fmla="*/ 1141332 h 1874582"/>
                <a:gd name="connsiteX2" fmla="*/ 3162539 w 9142471"/>
                <a:gd name="connsiteY2" fmla="*/ 482994 h 1874582"/>
                <a:gd name="connsiteX3" fmla="*/ 9142471 w 9142471"/>
                <a:gd name="connsiteY3" fmla="*/ 825067 h 1874582"/>
                <a:gd name="connsiteX4" fmla="*/ 9141569 w 9142471"/>
                <a:gd name="connsiteY4" fmla="*/ 0 h 1874582"/>
                <a:gd name="connsiteX5" fmla="*/ 790 w 9142471"/>
                <a:gd name="connsiteY5" fmla="*/ 1971 h 1874582"/>
                <a:gd name="connsiteX0" fmla="*/ 790 w 9142471"/>
                <a:gd name="connsiteY0" fmla="*/ 1971 h 1874582"/>
                <a:gd name="connsiteX1" fmla="*/ 4568 w 9142471"/>
                <a:gd name="connsiteY1" fmla="*/ 1141332 h 1874582"/>
                <a:gd name="connsiteX2" fmla="*/ 3162539 w 9142471"/>
                <a:gd name="connsiteY2" fmla="*/ 482994 h 1874582"/>
                <a:gd name="connsiteX3" fmla="*/ 9142471 w 9142471"/>
                <a:gd name="connsiteY3" fmla="*/ 825067 h 1874582"/>
                <a:gd name="connsiteX4" fmla="*/ 9141569 w 9142471"/>
                <a:gd name="connsiteY4" fmla="*/ 0 h 1874582"/>
                <a:gd name="connsiteX5" fmla="*/ 790 w 9142471"/>
                <a:gd name="connsiteY5" fmla="*/ 1971 h 1874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2471" h="1874582">
                  <a:moveTo>
                    <a:pt x="790" y="1971"/>
                  </a:moveTo>
                  <a:cubicBezTo>
                    <a:pt x="0" y="305263"/>
                    <a:pt x="5358" y="838040"/>
                    <a:pt x="4568" y="1141332"/>
                  </a:cubicBezTo>
                  <a:cubicBezTo>
                    <a:pt x="419096" y="979788"/>
                    <a:pt x="1492070" y="639683"/>
                    <a:pt x="3162539" y="482994"/>
                  </a:cubicBezTo>
                  <a:cubicBezTo>
                    <a:pt x="4833008" y="326305"/>
                    <a:pt x="7747892" y="1874582"/>
                    <a:pt x="9142471" y="825067"/>
                  </a:cubicBezTo>
                  <a:cubicBezTo>
                    <a:pt x="9142170" y="646022"/>
                    <a:pt x="9141870" y="179045"/>
                    <a:pt x="9141569" y="0"/>
                  </a:cubicBezTo>
                  <a:lnTo>
                    <a:pt x="790" y="197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11" name="Oval 10"/>
          <p:cNvSpPr/>
          <p:nvPr/>
        </p:nvSpPr>
        <p:spPr bwMode="gray">
          <a:xfrm>
            <a:off x="7429500" y="3886200"/>
            <a:ext cx="822198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Oval 11"/>
          <p:cNvSpPr/>
          <p:nvPr/>
        </p:nvSpPr>
        <p:spPr bwMode="gray">
          <a:xfrm>
            <a:off x="6270498" y="4572000"/>
            <a:ext cx="416052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Oval 12"/>
          <p:cNvSpPr/>
          <p:nvPr/>
        </p:nvSpPr>
        <p:spPr bwMode="gray">
          <a:xfrm>
            <a:off x="1317498" y="384048"/>
            <a:ext cx="792480" cy="73152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996505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 bwMode="gray">
          <a:xfrm>
            <a:off x="0" y="1"/>
            <a:ext cx="9913172" cy="1281822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80996 w 9153196"/>
              <a:gd name="connsiteY2" fmla="*/ 96012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6108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610884 h 18621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2999284 w 9153196"/>
              <a:gd name="connsiteY2" fmla="*/ 441960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9144052 w 9153196"/>
              <a:gd name="connsiteY3" fmla="*/ 877824 h 1252536"/>
              <a:gd name="connsiteX4" fmla="*/ 9153196 w 9153196"/>
              <a:gd name="connsiteY4" fmla="*/ 0 h 1252536"/>
              <a:gd name="connsiteX5" fmla="*/ 52 w 9153196"/>
              <a:gd name="connsiteY5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9144052 w 9153196"/>
              <a:gd name="connsiteY3" fmla="*/ 877824 h 1252536"/>
              <a:gd name="connsiteX4" fmla="*/ 9153196 w 9153196"/>
              <a:gd name="connsiteY4" fmla="*/ 0 h 1252536"/>
              <a:gd name="connsiteX5" fmla="*/ 52 w 9153196"/>
              <a:gd name="connsiteY5" fmla="*/ 1284 h 1252536"/>
              <a:gd name="connsiteX0" fmla="*/ 52 w 9153196"/>
              <a:gd name="connsiteY0" fmla="*/ 1284 h 1279374"/>
              <a:gd name="connsiteX1" fmla="*/ 0 w 9153196"/>
              <a:gd name="connsiteY1" fmla="*/ 1252536 h 1279374"/>
              <a:gd name="connsiteX2" fmla="*/ 3620429 w 9153196"/>
              <a:gd name="connsiteY2" fmla="*/ 483524 h 1279374"/>
              <a:gd name="connsiteX3" fmla="*/ 9144052 w 9153196"/>
              <a:gd name="connsiteY3" fmla="*/ 877824 h 1279374"/>
              <a:gd name="connsiteX4" fmla="*/ 9153196 w 9153196"/>
              <a:gd name="connsiteY4" fmla="*/ 0 h 1279374"/>
              <a:gd name="connsiteX5" fmla="*/ 52 w 9153196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0429 w 9150620"/>
              <a:gd name="connsiteY2" fmla="*/ 48352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41211 w 9150620"/>
              <a:gd name="connsiteY2" fmla="*/ 459690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41211 w 9150620"/>
              <a:gd name="connsiteY2" fmla="*/ 459690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52536"/>
              <a:gd name="connsiteX1" fmla="*/ 0 w 9150620"/>
              <a:gd name="connsiteY1" fmla="*/ 1252536 h 1252536"/>
              <a:gd name="connsiteX2" fmla="*/ 3622738 w 9150620"/>
              <a:gd name="connsiteY2" fmla="*/ 425264 h 1252536"/>
              <a:gd name="connsiteX3" fmla="*/ 9144052 w 9150620"/>
              <a:gd name="connsiteY3" fmla="*/ 877824 h 1252536"/>
              <a:gd name="connsiteX4" fmla="*/ 9150620 w 9150620"/>
              <a:gd name="connsiteY4" fmla="*/ 0 h 1252536"/>
              <a:gd name="connsiteX5" fmla="*/ 52 w 9150620"/>
              <a:gd name="connsiteY5" fmla="*/ 1284 h 1252536"/>
              <a:gd name="connsiteX0" fmla="*/ 52 w 9150620"/>
              <a:gd name="connsiteY0" fmla="*/ 1284 h 1252536"/>
              <a:gd name="connsiteX1" fmla="*/ 0 w 9150620"/>
              <a:gd name="connsiteY1" fmla="*/ 1252536 h 1252536"/>
              <a:gd name="connsiteX2" fmla="*/ 3622738 w 9150620"/>
              <a:gd name="connsiteY2" fmla="*/ 425264 h 1252536"/>
              <a:gd name="connsiteX3" fmla="*/ 9144052 w 9150620"/>
              <a:gd name="connsiteY3" fmla="*/ 877824 h 1252536"/>
              <a:gd name="connsiteX4" fmla="*/ 9150620 w 9150620"/>
              <a:gd name="connsiteY4" fmla="*/ 0 h 1252536"/>
              <a:gd name="connsiteX5" fmla="*/ 52 w 9150620"/>
              <a:gd name="connsiteY5" fmla="*/ 1284 h 1252536"/>
              <a:gd name="connsiteX0" fmla="*/ 52 w 9150620"/>
              <a:gd name="connsiteY0" fmla="*/ 1284 h 1340282"/>
              <a:gd name="connsiteX1" fmla="*/ 0 w 9150620"/>
              <a:gd name="connsiteY1" fmla="*/ 1252536 h 1340282"/>
              <a:gd name="connsiteX2" fmla="*/ 3622738 w 9150620"/>
              <a:gd name="connsiteY2" fmla="*/ 425264 h 1340282"/>
              <a:gd name="connsiteX3" fmla="*/ 9144052 w 9150620"/>
              <a:gd name="connsiteY3" fmla="*/ 877824 h 1340282"/>
              <a:gd name="connsiteX4" fmla="*/ 9150620 w 9150620"/>
              <a:gd name="connsiteY4" fmla="*/ 0 h 1340282"/>
              <a:gd name="connsiteX5" fmla="*/ 52 w 9150620"/>
              <a:gd name="connsiteY5" fmla="*/ 1284 h 1340282"/>
              <a:gd name="connsiteX0" fmla="*/ 52 w 9150620"/>
              <a:gd name="connsiteY0" fmla="*/ 1284 h 1470041"/>
              <a:gd name="connsiteX1" fmla="*/ 0 w 9150620"/>
              <a:gd name="connsiteY1" fmla="*/ 1252536 h 1470041"/>
              <a:gd name="connsiteX2" fmla="*/ 3622738 w 9150620"/>
              <a:gd name="connsiteY2" fmla="*/ 425264 h 1470041"/>
              <a:gd name="connsiteX3" fmla="*/ 9144052 w 9150620"/>
              <a:gd name="connsiteY3" fmla="*/ 877824 h 1470041"/>
              <a:gd name="connsiteX4" fmla="*/ 9150620 w 9150620"/>
              <a:gd name="connsiteY4" fmla="*/ 0 h 1470041"/>
              <a:gd name="connsiteX5" fmla="*/ 52 w 9150620"/>
              <a:gd name="connsiteY5" fmla="*/ 1284 h 1470041"/>
              <a:gd name="connsiteX0" fmla="*/ 52 w 9150620"/>
              <a:gd name="connsiteY0" fmla="*/ 1284 h 1470041"/>
              <a:gd name="connsiteX1" fmla="*/ 0 w 9150620"/>
              <a:gd name="connsiteY1" fmla="*/ 1252536 h 1470041"/>
              <a:gd name="connsiteX2" fmla="*/ 3622738 w 9150620"/>
              <a:gd name="connsiteY2" fmla="*/ 425264 h 1470041"/>
              <a:gd name="connsiteX3" fmla="*/ 9144052 w 9150620"/>
              <a:gd name="connsiteY3" fmla="*/ 877824 h 1470041"/>
              <a:gd name="connsiteX4" fmla="*/ 9150620 w 9150620"/>
              <a:gd name="connsiteY4" fmla="*/ 0 h 1470041"/>
              <a:gd name="connsiteX5" fmla="*/ 52 w 9150620"/>
              <a:gd name="connsiteY5" fmla="*/ 1284 h 1470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0620" h="1470041">
                <a:moveTo>
                  <a:pt x="52" y="1284"/>
                </a:moveTo>
                <a:cubicBezTo>
                  <a:pt x="35" y="491948"/>
                  <a:pt x="17" y="761872"/>
                  <a:pt x="0" y="1252536"/>
                </a:cubicBezTo>
                <a:cubicBezTo>
                  <a:pt x="304800" y="1097088"/>
                  <a:pt x="1803165" y="328826"/>
                  <a:pt x="3622738" y="425264"/>
                </a:cubicBezTo>
                <a:cubicBezTo>
                  <a:pt x="5442311" y="521702"/>
                  <a:pt x="6970396" y="1470041"/>
                  <a:pt x="9144052" y="877824"/>
                </a:cubicBezTo>
                <a:cubicBezTo>
                  <a:pt x="9146241" y="585216"/>
                  <a:pt x="9148431" y="292608"/>
                  <a:pt x="9150620" y="0"/>
                </a:cubicBezTo>
                <a:lnTo>
                  <a:pt x="52" y="1284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 8"/>
          <p:cNvSpPr/>
          <p:nvPr/>
        </p:nvSpPr>
        <p:spPr bwMode="invGray">
          <a:xfrm>
            <a:off x="-56" y="-1972"/>
            <a:ext cx="9906056" cy="1094171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763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763284 h 1481136"/>
              <a:gd name="connsiteX0" fmla="*/ 52 w 9153196"/>
              <a:gd name="connsiteY0" fmla="*/ 1284 h 719136"/>
              <a:gd name="connsiteX1" fmla="*/ 0 w 9153196"/>
              <a:gd name="connsiteY1" fmla="*/ 719136 h 719136"/>
              <a:gd name="connsiteX2" fmla="*/ 2980996 w 9153196"/>
              <a:gd name="connsiteY2" fmla="*/ 198120 h 719136"/>
              <a:gd name="connsiteX3" fmla="*/ 6739180 w 9153196"/>
              <a:gd name="connsiteY3" fmla="*/ 554736 h 719136"/>
              <a:gd name="connsiteX4" fmla="*/ 9144052 w 9153196"/>
              <a:gd name="connsiteY4" fmla="*/ 344424 h 719136"/>
              <a:gd name="connsiteX5" fmla="*/ 9153196 w 9153196"/>
              <a:gd name="connsiteY5" fmla="*/ 0 h 719136"/>
              <a:gd name="connsiteX6" fmla="*/ 52 w 9153196"/>
              <a:gd name="connsiteY6" fmla="*/ 1284 h 719136"/>
              <a:gd name="connsiteX0" fmla="*/ 17 w 9162305"/>
              <a:gd name="connsiteY0" fmla="*/ 0 h 775764"/>
              <a:gd name="connsiteX1" fmla="*/ 9109 w 9162305"/>
              <a:gd name="connsiteY1" fmla="*/ 775764 h 775764"/>
              <a:gd name="connsiteX2" fmla="*/ 2990105 w 9162305"/>
              <a:gd name="connsiteY2" fmla="*/ 254748 h 775764"/>
              <a:gd name="connsiteX3" fmla="*/ 6748289 w 9162305"/>
              <a:gd name="connsiteY3" fmla="*/ 611364 h 775764"/>
              <a:gd name="connsiteX4" fmla="*/ 9153161 w 9162305"/>
              <a:gd name="connsiteY4" fmla="*/ 401052 h 775764"/>
              <a:gd name="connsiteX5" fmla="*/ 9162305 w 9162305"/>
              <a:gd name="connsiteY5" fmla="*/ 56628 h 775764"/>
              <a:gd name="connsiteX6" fmla="*/ 17 w 9162305"/>
              <a:gd name="connsiteY6" fmla="*/ 0 h 775764"/>
              <a:gd name="connsiteX0" fmla="*/ 17 w 9162305"/>
              <a:gd name="connsiteY0" fmla="*/ 0 h 821484"/>
              <a:gd name="connsiteX1" fmla="*/ 9109 w 9162305"/>
              <a:gd name="connsiteY1" fmla="*/ 821484 h 821484"/>
              <a:gd name="connsiteX2" fmla="*/ 2990105 w 9162305"/>
              <a:gd name="connsiteY2" fmla="*/ 300468 h 821484"/>
              <a:gd name="connsiteX3" fmla="*/ 6748289 w 9162305"/>
              <a:gd name="connsiteY3" fmla="*/ 657084 h 821484"/>
              <a:gd name="connsiteX4" fmla="*/ 9153161 w 9162305"/>
              <a:gd name="connsiteY4" fmla="*/ 446772 h 821484"/>
              <a:gd name="connsiteX5" fmla="*/ 9162305 w 9162305"/>
              <a:gd name="connsiteY5" fmla="*/ 102348 h 821484"/>
              <a:gd name="connsiteX6" fmla="*/ 17 w 9162305"/>
              <a:gd name="connsiteY6" fmla="*/ 0 h 821484"/>
              <a:gd name="connsiteX0" fmla="*/ 17 w 9162305"/>
              <a:gd name="connsiteY0" fmla="*/ 0 h 848916"/>
              <a:gd name="connsiteX1" fmla="*/ 9109 w 9162305"/>
              <a:gd name="connsiteY1" fmla="*/ 848916 h 848916"/>
              <a:gd name="connsiteX2" fmla="*/ 2990105 w 9162305"/>
              <a:gd name="connsiteY2" fmla="*/ 327900 h 848916"/>
              <a:gd name="connsiteX3" fmla="*/ 6748289 w 9162305"/>
              <a:gd name="connsiteY3" fmla="*/ 684516 h 848916"/>
              <a:gd name="connsiteX4" fmla="*/ 9153161 w 9162305"/>
              <a:gd name="connsiteY4" fmla="*/ 474204 h 848916"/>
              <a:gd name="connsiteX5" fmla="*/ 9162305 w 9162305"/>
              <a:gd name="connsiteY5" fmla="*/ 129780 h 848916"/>
              <a:gd name="connsiteX6" fmla="*/ 17 w 9162305"/>
              <a:gd name="connsiteY6" fmla="*/ 0 h 848916"/>
              <a:gd name="connsiteX0" fmla="*/ 17 w 9171449"/>
              <a:gd name="connsiteY0" fmla="*/ 0 h 864156"/>
              <a:gd name="connsiteX1" fmla="*/ 18253 w 9171449"/>
              <a:gd name="connsiteY1" fmla="*/ 864156 h 864156"/>
              <a:gd name="connsiteX2" fmla="*/ 2999249 w 9171449"/>
              <a:gd name="connsiteY2" fmla="*/ 343140 h 864156"/>
              <a:gd name="connsiteX3" fmla="*/ 6757433 w 9171449"/>
              <a:gd name="connsiteY3" fmla="*/ 699756 h 864156"/>
              <a:gd name="connsiteX4" fmla="*/ 9162305 w 9171449"/>
              <a:gd name="connsiteY4" fmla="*/ 489444 h 864156"/>
              <a:gd name="connsiteX5" fmla="*/ 9171449 w 9171449"/>
              <a:gd name="connsiteY5" fmla="*/ 145020 h 864156"/>
              <a:gd name="connsiteX6" fmla="*/ 17 w 9171449"/>
              <a:gd name="connsiteY6" fmla="*/ 0 h 864156"/>
              <a:gd name="connsiteX0" fmla="*/ 17 w 9189737"/>
              <a:gd name="connsiteY0" fmla="*/ 0 h 952548"/>
              <a:gd name="connsiteX1" fmla="*/ 36541 w 9189737"/>
              <a:gd name="connsiteY1" fmla="*/ 952548 h 952548"/>
              <a:gd name="connsiteX2" fmla="*/ 3017537 w 9189737"/>
              <a:gd name="connsiteY2" fmla="*/ 431532 h 952548"/>
              <a:gd name="connsiteX3" fmla="*/ 6775721 w 9189737"/>
              <a:gd name="connsiteY3" fmla="*/ 788148 h 952548"/>
              <a:gd name="connsiteX4" fmla="*/ 9180593 w 9189737"/>
              <a:gd name="connsiteY4" fmla="*/ 577836 h 952548"/>
              <a:gd name="connsiteX5" fmla="*/ 9189737 w 9189737"/>
              <a:gd name="connsiteY5" fmla="*/ 233412 h 952548"/>
              <a:gd name="connsiteX6" fmla="*/ 17 w 9189737"/>
              <a:gd name="connsiteY6" fmla="*/ 0 h 952548"/>
              <a:gd name="connsiteX0" fmla="*/ 17 w 9171449"/>
              <a:gd name="connsiteY0" fmla="*/ 0 h 909876"/>
              <a:gd name="connsiteX1" fmla="*/ 18253 w 9171449"/>
              <a:gd name="connsiteY1" fmla="*/ 909876 h 909876"/>
              <a:gd name="connsiteX2" fmla="*/ 2999249 w 9171449"/>
              <a:gd name="connsiteY2" fmla="*/ 388860 h 909876"/>
              <a:gd name="connsiteX3" fmla="*/ 6757433 w 9171449"/>
              <a:gd name="connsiteY3" fmla="*/ 745476 h 909876"/>
              <a:gd name="connsiteX4" fmla="*/ 9162305 w 9171449"/>
              <a:gd name="connsiteY4" fmla="*/ 535164 h 909876"/>
              <a:gd name="connsiteX5" fmla="*/ 9171449 w 9171449"/>
              <a:gd name="connsiteY5" fmla="*/ 190740 h 909876"/>
              <a:gd name="connsiteX6" fmla="*/ 17 w 9171449"/>
              <a:gd name="connsiteY6" fmla="*/ 0 h 909876"/>
              <a:gd name="connsiteX0" fmla="*/ 17 w 9180593"/>
              <a:gd name="connsiteY0" fmla="*/ 13476 h 923352"/>
              <a:gd name="connsiteX1" fmla="*/ 18253 w 9180593"/>
              <a:gd name="connsiteY1" fmla="*/ 923352 h 923352"/>
              <a:gd name="connsiteX2" fmla="*/ 2999249 w 9180593"/>
              <a:gd name="connsiteY2" fmla="*/ 402336 h 923352"/>
              <a:gd name="connsiteX3" fmla="*/ 6757433 w 9180593"/>
              <a:gd name="connsiteY3" fmla="*/ 758952 h 923352"/>
              <a:gd name="connsiteX4" fmla="*/ 9162305 w 9180593"/>
              <a:gd name="connsiteY4" fmla="*/ 548640 h 923352"/>
              <a:gd name="connsiteX5" fmla="*/ 9180593 w 9180593"/>
              <a:gd name="connsiteY5" fmla="*/ 0 h 923352"/>
              <a:gd name="connsiteX6" fmla="*/ 17 w 9180593"/>
              <a:gd name="connsiteY6" fmla="*/ 13476 h 923352"/>
              <a:gd name="connsiteX0" fmla="*/ 17 w 9189737"/>
              <a:gd name="connsiteY0" fmla="*/ 0 h 909876"/>
              <a:gd name="connsiteX1" fmla="*/ 18253 w 9189737"/>
              <a:gd name="connsiteY1" fmla="*/ 909876 h 909876"/>
              <a:gd name="connsiteX2" fmla="*/ 2999249 w 9189737"/>
              <a:gd name="connsiteY2" fmla="*/ 388860 h 909876"/>
              <a:gd name="connsiteX3" fmla="*/ 6757433 w 9189737"/>
              <a:gd name="connsiteY3" fmla="*/ 745476 h 909876"/>
              <a:gd name="connsiteX4" fmla="*/ 9162305 w 9189737"/>
              <a:gd name="connsiteY4" fmla="*/ 535164 h 909876"/>
              <a:gd name="connsiteX5" fmla="*/ 9189737 w 9189737"/>
              <a:gd name="connsiteY5" fmla="*/ 10908 h 909876"/>
              <a:gd name="connsiteX6" fmla="*/ 17 w 9189737"/>
              <a:gd name="connsiteY6" fmla="*/ 0 h 909876"/>
              <a:gd name="connsiteX0" fmla="*/ 0 w 9189720"/>
              <a:gd name="connsiteY0" fmla="*/ 0 h 909876"/>
              <a:gd name="connsiteX1" fmla="*/ 18236 w 9189720"/>
              <a:gd name="connsiteY1" fmla="*/ 909876 h 909876"/>
              <a:gd name="connsiteX2" fmla="*/ 2999232 w 9189720"/>
              <a:gd name="connsiteY2" fmla="*/ 388860 h 909876"/>
              <a:gd name="connsiteX3" fmla="*/ 6757416 w 9189720"/>
              <a:gd name="connsiteY3" fmla="*/ 745476 h 909876"/>
              <a:gd name="connsiteX4" fmla="*/ 9162288 w 9189720"/>
              <a:gd name="connsiteY4" fmla="*/ 535164 h 909876"/>
              <a:gd name="connsiteX5" fmla="*/ 9189720 w 9189720"/>
              <a:gd name="connsiteY5" fmla="*/ 10908 h 909876"/>
              <a:gd name="connsiteX6" fmla="*/ 0 w 9189720"/>
              <a:gd name="connsiteY6" fmla="*/ 0 h 909876"/>
              <a:gd name="connsiteX0" fmla="*/ 0 w 9162288"/>
              <a:gd name="connsiteY0" fmla="*/ 1971 h 911847"/>
              <a:gd name="connsiteX1" fmla="*/ 18236 w 9162288"/>
              <a:gd name="connsiteY1" fmla="*/ 911847 h 911847"/>
              <a:gd name="connsiteX2" fmla="*/ 2999232 w 9162288"/>
              <a:gd name="connsiteY2" fmla="*/ 390831 h 911847"/>
              <a:gd name="connsiteX3" fmla="*/ 6757416 w 9162288"/>
              <a:gd name="connsiteY3" fmla="*/ 747447 h 911847"/>
              <a:gd name="connsiteX4" fmla="*/ 9162288 w 9162288"/>
              <a:gd name="connsiteY4" fmla="*/ 537135 h 911847"/>
              <a:gd name="connsiteX5" fmla="*/ 9161386 w 9162288"/>
              <a:gd name="connsiteY5" fmla="*/ 0 h 911847"/>
              <a:gd name="connsiteX6" fmla="*/ 0 w 9162288"/>
              <a:gd name="connsiteY6" fmla="*/ 1971 h 911847"/>
              <a:gd name="connsiteX0" fmla="*/ 20401 w 9144052"/>
              <a:gd name="connsiteY0" fmla="*/ 32880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0401 w 9144052"/>
              <a:gd name="connsiteY6" fmla="*/ 32880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371 w 9144052"/>
              <a:gd name="connsiteY6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371 w 9144052"/>
              <a:gd name="connsiteY6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9144052 w 9144052"/>
              <a:gd name="connsiteY3" fmla="*/ 537135 h 911847"/>
              <a:gd name="connsiteX4" fmla="*/ 9143150 w 9144052"/>
              <a:gd name="connsiteY4" fmla="*/ 0 h 911847"/>
              <a:gd name="connsiteX5" fmla="*/ 2371 w 9144052"/>
              <a:gd name="connsiteY5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3361996 w 9144052"/>
              <a:gd name="connsiteY2" fmla="*/ 390831 h 911847"/>
              <a:gd name="connsiteX3" fmla="*/ 9144052 w 9144052"/>
              <a:gd name="connsiteY3" fmla="*/ 537135 h 911847"/>
              <a:gd name="connsiteX4" fmla="*/ 9143150 w 9144052"/>
              <a:gd name="connsiteY4" fmla="*/ 0 h 911847"/>
              <a:gd name="connsiteX5" fmla="*/ 2371 w 9144052"/>
              <a:gd name="connsiteY5" fmla="*/ 1971 h 911847"/>
              <a:gd name="connsiteX0" fmla="*/ 2371 w 9144052"/>
              <a:gd name="connsiteY0" fmla="*/ 1971 h 1193400"/>
              <a:gd name="connsiteX1" fmla="*/ 0 w 9144052"/>
              <a:gd name="connsiteY1" fmla="*/ 911847 h 1193400"/>
              <a:gd name="connsiteX2" fmla="*/ 3361996 w 9144052"/>
              <a:gd name="connsiteY2" fmla="*/ 390831 h 1193400"/>
              <a:gd name="connsiteX3" fmla="*/ 9144052 w 9144052"/>
              <a:gd name="connsiteY3" fmla="*/ 537135 h 1193400"/>
              <a:gd name="connsiteX4" fmla="*/ 9143150 w 9144052"/>
              <a:gd name="connsiteY4" fmla="*/ 0 h 1193400"/>
              <a:gd name="connsiteX5" fmla="*/ 2371 w 9144052"/>
              <a:gd name="connsiteY5" fmla="*/ 1971 h 1193400"/>
              <a:gd name="connsiteX0" fmla="*/ 2371 w 9144052"/>
              <a:gd name="connsiteY0" fmla="*/ 1971 h 1125725"/>
              <a:gd name="connsiteX1" fmla="*/ 0 w 9144052"/>
              <a:gd name="connsiteY1" fmla="*/ 911847 h 1125725"/>
              <a:gd name="connsiteX2" fmla="*/ 3361996 w 9144052"/>
              <a:gd name="connsiteY2" fmla="*/ 390831 h 1125725"/>
              <a:gd name="connsiteX3" fmla="*/ 9144052 w 9144052"/>
              <a:gd name="connsiteY3" fmla="*/ 537135 h 1125725"/>
              <a:gd name="connsiteX4" fmla="*/ 9143150 w 9144052"/>
              <a:gd name="connsiteY4" fmla="*/ 0 h 1125725"/>
              <a:gd name="connsiteX5" fmla="*/ 2371 w 9144052"/>
              <a:gd name="connsiteY5" fmla="*/ 1971 h 1125725"/>
              <a:gd name="connsiteX0" fmla="*/ 2371 w 9144052"/>
              <a:gd name="connsiteY0" fmla="*/ 1971 h 1244834"/>
              <a:gd name="connsiteX1" fmla="*/ 0 w 9144052"/>
              <a:gd name="connsiteY1" fmla="*/ 911847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863120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343523 w 9144052"/>
              <a:gd name="connsiteY2" fmla="*/ 315034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114923 w 9144052"/>
              <a:gd name="connsiteY2" fmla="*/ 315034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52" h="1282732">
                <a:moveTo>
                  <a:pt x="2371" y="1971"/>
                </a:moveTo>
                <a:cubicBezTo>
                  <a:pt x="1581" y="305263"/>
                  <a:pt x="790" y="446133"/>
                  <a:pt x="0" y="749425"/>
                </a:cubicBezTo>
                <a:cubicBezTo>
                  <a:pt x="414528" y="587881"/>
                  <a:pt x="1394642" y="355830"/>
                  <a:pt x="3114923" y="315034"/>
                </a:cubicBezTo>
                <a:cubicBezTo>
                  <a:pt x="4835204" y="274238"/>
                  <a:pt x="7500499" y="1282732"/>
                  <a:pt x="9144052" y="537135"/>
                </a:cubicBezTo>
                <a:cubicBezTo>
                  <a:pt x="9143751" y="358090"/>
                  <a:pt x="9143451" y="179045"/>
                  <a:pt x="9143150" y="0"/>
                </a:cubicBezTo>
                <a:lnTo>
                  <a:pt x="2371" y="19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 bwMode="gray">
          <a:xfrm>
            <a:off x="8746998" y="384048"/>
            <a:ext cx="822198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/>
          <p:cNvSpPr/>
          <p:nvPr/>
        </p:nvSpPr>
        <p:spPr bwMode="gray">
          <a:xfrm>
            <a:off x="8122920" y="429768"/>
            <a:ext cx="416052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Oval 11"/>
          <p:cNvSpPr/>
          <p:nvPr/>
        </p:nvSpPr>
        <p:spPr bwMode="gray">
          <a:xfrm>
            <a:off x="227838" y="210312"/>
            <a:ext cx="901446" cy="83210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495300" y="649224"/>
            <a:ext cx="8915400" cy="99669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828800"/>
            <a:ext cx="89154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FCBC7-C1C4-9348-9818-6B28B226DCB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92E7-EAA3-C34C-8DD1-9E9EB53FE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663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 bwMode="gray">
          <a:xfrm flipV="1">
            <a:off x="0" y="5590646"/>
            <a:ext cx="9913172" cy="1281822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80996 w 9153196"/>
              <a:gd name="connsiteY2" fmla="*/ 96012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6108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610884 h 18621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2999284 w 9153196"/>
              <a:gd name="connsiteY2" fmla="*/ 441960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9144052 w 9153196"/>
              <a:gd name="connsiteY3" fmla="*/ 877824 h 1252536"/>
              <a:gd name="connsiteX4" fmla="*/ 9153196 w 9153196"/>
              <a:gd name="connsiteY4" fmla="*/ 0 h 1252536"/>
              <a:gd name="connsiteX5" fmla="*/ 52 w 9153196"/>
              <a:gd name="connsiteY5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9144052 w 9153196"/>
              <a:gd name="connsiteY3" fmla="*/ 877824 h 1252536"/>
              <a:gd name="connsiteX4" fmla="*/ 9153196 w 9153196"/>
              <a:gd name="connsiteY4" fmla="*/ 0 h 1252536"/>
              <a:gd name="connsiteX5" fmla="*/ 52 w 9153196"/>
              <a:gd name="connsiteY5" fmla="*/ 1284 h 1252536"/>
              <a:gd name="connsiteX0" fmla="*/ 52 w 9153196"/>
              <a:gd name="connsiteY0" fmla="*/ 1284 h 1279374"/>
              <a:gd name="connsiteX1" fmla="*/ 0 w 9153196"/>
              <a:gd name="connsiteY1" fmla="*/ 1252536 h 1279374"/>
              <a:gd name="connsiteX2" fmla="*/ 3620429 w 9153196"/>
              <a:gd name="connsiteY2" fmla="*/ 483524 h 1279374"/>
              <a:gd name="connsiteX3" fmla="*/ 9144052 w 9153196"/>
              <a:gd name="connsiteY3" fmla="*/ 877824 h 1279374"/>
              <a:gd name="connsiteX4" fmla="*/ 9153196 w 9153196"/>
              <a:gd name="connsiteY4" fmla="*/ 0 h 1279374"/>
              <a:gd name="connsiteX5" fmla="*/ 52 w 9153196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0429 w 9150620"/>
              <a:gd name="connsiteY2" fmla="*/ 48352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41211 w 9150620"/>
              <a:gd name="connsiteY2" fmla="*/ 459690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41211 w 9150620"/>
              <a:gd name="connsiteY2" fmla="*/ 459690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52536"/>
              <a:gd name="connsiteX1" fmla="*/ 0 w 9150620"/>
              <a:gd name="connsiteY1" fmla="*/ 1252536 h 1252536"/>
              <a:gd name="connsiteX2" fmla="*/ 3622738 w 9150620"/>
              <a:gd name="connsiteY2" fmla="*/ 425264 h 1252536"/>
              <a:gd name="connsiteX3" fmla="*/ 9144052 w 9150620"/>
              <a:gd name="connsiteY3" fmla="*/ 877824 h 1252536"/>
              <a:gd name="connsiteX4" fmla="*/ 9150620 w 9150620"/>
              <a:gd name="connsiteY4" fmla="*/ 0 h 1252536"/>
              <a:gd name="connsiteX5" fmla="*/ 52 w 9150620"/>
              <a:gd name="connsiteY5" fmla="*/ 1284 h 1252536"/>
              <a:gd name="connsiteX0" fmla="*/ 52 w 9150620"/>
              <a:gd name="connsiteY0" fmla="*/ 1284 h 1252536"/>
              <a:gd name="connsiteX1" fmla="*/ 0 w 9150620"/>
              <a:gd name="connsiteY1" fmla="*/ 1252536 h 1252536"/>
              <a:gd name="connsiteX2" fmla="*/ 3622738 w 9150620"/>
              <a:gd name="connsiteY2" fmla="*/ 425264 h 1252536"/>
              <a:gd name="connsiteX3" fmla="*/ 9144052 w 9150620"/>
              <a:gd name="connsiteY3" fmla="*/ 877824 h 1252536"/>
              <a:gd name="connsiteX4" fmla="*/ 9150620 w 9150620"/>
              <a:gd name="connsiteY4" fmla="*/ 0 h 1252536"/>
              <a:gd name="connsiteX5" fmla="*/ 52 w 9150620"/>
              <a:gd name="connsiteY5" fmla="*/ 1284 h 1252536"/>
              <a:gd name="connsiteX0" fmla="*/ 52 w 9150620"/>
              <a:gd name="connsiteY0" fmla="*/ 1284 h 1340282"/>
              <a:gd name="connsiteX1" fmla="*/ 0 w 9150620"/>
              <a:gd name="connsiteY1" fmla="*/ 1252536 h 1340282"/>
              <a:gd name="connsiteX2" fmla="*/ 3622738 w 9150620"/>
              <a:gd name="connsiteY2" fmla="*/ 425264 h 1340282"/>
              <a:gd name="connsiteX3" fmla="*/ 9144052 w 9150620"/>
              <a:gd name="connsiteY3" fmla="*/ 877824 h 1340282"/>
              <a:gd name="connsiteX4" fmla="*/ 9150620 w 9150620"/>
              <a:gd name="connsiteY4" fmla="*/ 0 h 1340282"/>
              <a:gd name="connsiteX5" fmla="*/ 52 w 9150620"/>
              <a:gd name="connsiteY5" fmla="*/ 1284 h 1340282"/>
              <a:gd name="connsiteX0" fmla="*/ 52 w 9150620"/>
              <a:gd name="connsiteY0" fmla="*/ 1284 h 1470041"/>
              <a:gd name="connsiteX1" fmla="*/ 0 w 9150620"/>
              <a:gd name="connsiteY1" fmla="*/ 1252536 h 1470041"/>
              <a:gd name="connsiteX2" fmla="*/ 3622738 w 9150620"/>
              <a:gd name="connsiteY2" fmla="*/ 425264 h 1470041"/>
              <a:gd name="connsiteX3" fmla="*/ 9144052 w 9150620"/>
              <a:gd name="connsiteY3" fmla="*/ 877824 h 1470041"/>
              <a:gd name="connsiteX4" fmla="*/ 9150620 w 9150620"/>
              <a:gd name="connsiteY4" fmla="*/ 0 h 1470041"/>
              <a:gd name="connsiteX5" fmla="*/ 52 w 9150620"/>
              <a:gd name="connsiteY5" fmla="*/ 1284 h 1470041"/>
              <a:gd name="connsiteX0" fmla="*/ 52 w 9150620"/>
              <a:gd name="connsiteY0" fmla="*/ 1284 h 1470041"/>
              <a:gd name="connsiteX1" fmla="*/ 0 w 9150620"/>
              <a:gd name="connsiteY1" fmla="*/ 1252536 h 1470041"/>
              <a:gd name="connsiteX2" fmla="*/ 3622738 w 9150620"/>
              <a:gd name="connsiteY2" fmla="*/ 425264 h 1470041"/>
              <a:gd name="connsiteX3" fmla="*/ 9144052 w 9150620"/>
              <a:gd name="connsiteY3" fmla="*/ 877824 h 1470041"/>
              <a:gd name="connsiteX4" fmla="*/ 9150620 w 9150620"/>
              <a:gd name="connsiteY4" fmla="*/ 0 h 1470041"/>
              <a:gd name="connsiteX5" fmla="*/ 52 w 9150620"/>
              <a:gd name="connsiteY5" fmla="*/ 1284 h 1470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0620" h="1470041">
                <a:moveTo>
                  <a:pt x="52" y="1284"/>
                </a:moveTo>
                <a:cubicBezTo>
                  <a:pt x="35" y="491948"/>
                  <a:pt x="17" y="761872"/>
                  <a:pt x="0" y="1252536"/>
                </a:cubicBezTo>
                <a:cubicBezTo>
                  <a:pt x="304800" y="1097088"/>
                  <a:pt x="1803165" y="328826"/>
                  <a:pt x="3622738" y="425264"/>
                </a:cubicBezTo>
                <a:cubicBezTo>
                  <a:pt x="5442311" y="521702"/>
                  <a:pt x="6970396" y="1470041"/>
                  <a:pt x="9144052" y="877824"/>
                </a:cubicBezTo>
                <a:cubicBezTo>
                  <a:pt x="9146241" y="585216"/>
                  <a:pt x="9148431" y="292608"/>
                  <a:pt x="9150620" y="0"/>
                </a:cubicBezTo>
                <a:lnTo>
                  <a:pt x="52" y="1284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 8"/>
          <p:cNvSpPr/>
          <p:nvPr/>
        </p:nvSpPr>
        <p:spPr bwMode="invGray">
          <a:xfrm flipV="1">
            <a:off x="-56" y="5780271"/>
            <a:ext cx="9906056" cy="1094171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763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763284 h 1481136"/>
              <a:gd name="connsiteX0" fmla="*/ 52 w 9153196"/>
              <a:gd name="connsiteY0" fmla="*/ 1284 h 719136"/>
              <a:gd name="connsiteX1" fmla="*/ 0 w 9153196"/>
              <a:gd name="connsiteY1" fmla="*/ 719136 h 719136"/>
              <a:gd name="connsiteX2" fmla="*/ 2980996 w 9153196"/>
              <a:gd name="connsiteY2" fmla="*/ 198120 h 719136"/>
              <a:gd name="connsiteX3" fmla="*/ 6739180 w 9153196"/>
              <a:gd name="connsiteY3" fmla="*/ 554736 h 719136"/>
              <a:gd name="connsiteX4" fmla="*/ 9144052 w 9153196"/>
              <a:gd name="connsiteY4" fmla="*/ 344424 h 719136"/>
              <a:gd name="connsiteX5" fmla="*/ 9153196 w 9153196"/>
              <a:gd name="connsiteY5" fmla="*/ 0 h 719136"/>
              <a:gd name="connsiteX6" fmla="*/ 52 w 9153196"/>
              <a:gd name="connsiteY6" fmla="*/ 1284 h 719136"/>
              <a:gd name="connsiteX0" fmla="*/ 17 w 9162305"/>
              <a:gd name="connsiteY0" fmla="*/ 0 h 775764"/>
              <a:gd name="connsiteX1" fmla="*/ 9109 w 9162305"/>
              <a:gd name="connsiteY1" fmla="*/ 775764 h 775764"/>
              <a:gd name="connsiteX2" fmla="*/ 2990105 w 9162305"/>
              <a:gd name="connsiteY2" fmla="*/ 254748 h 775764"/>
              <a:gd name="connsiteX3" fmla="*/ 6748289 w 9162305"/>
              <a:gd name="connsiteY3" fmla="*/ 611364 h 775764"/>
              <a:gd name="connsiteX4" fmla="*/ 9153161 w 9162305"/>
              <a:gd name="connsiteY4" fmla="*/ 401052 h 775764"/>
              <a:gd name="connsiteX5" fmla="*/ 9162305 w 9162305"/>
              <a:gd name="connsiteY5" fmla="*/ 56628 h 775764"/>
              <a:gd name="connsiteX6" fmla="*/ 17 w 9162305"/>
              <a:gd name="connsiteY6" fmla="*/ 0 h 775764"/>
              <a:gd name="connsiteX0" fmla="*/ 17 w 9162305"/>
              <a:gd name="connsiteY0" fmla="*/ 0 h 821484"/>
              <a:gd name="connsiteX1" fmla="*/ 9109 w 9162305"/>
              <a:gd name="connsiteY1" fmla="*/ 821484 h 821484"/>
              <a:gd name="connsiteX2" fmla="*/ 2990105 w 9162305"/>
              <a:gd name="connsiteY2" fmla="*/ 300468 h 821484"/>
              <a:gd name="connsiteX3" fmla="*/ 6748289 w 9162305"/>
              <a:gd name="connsiteY3" fmla="*/ 657084 h 821484"/>
              <a:gd name="connsiteX4" fmla="*/ 9153161 w 9162305"/>
              <a:gd name="connsiteY4" fmla="*/ 446772 h 821484"/>
              <a:gd name="connsiteX5" fmla="*/ 9162305 w 9162305"/>
              <a:gd name="connsiteY5" fmla="*/ 102348 h 821484"/>
              <a:gd name="connsiteX6" fmla="*/ 17 w 9162305"/>
              <a:gd name="connsiteY6" fmla="*/ 0 h 821484"/>
              <a:gd name="connsiteX0" fmla="*/ 17 w 9162305"/>
              <a:gd name="connsiteY0" fmla="*/ 0 h 848916"/>
              <a:gd name="connsiteX1" fmla="*/ 9109 w 9162305"/>
              <a:gd name="connsiteY1" fmla="*/ 848916 h 848916"/>
              <a:gd name="connsiteX2" fmla="*/ 2990105 w 9162305"/>
              <a:gd name="connsiteY2" fmla="*/ 327900 h 848916"/>
              <a:gd name="connsiteX3" fmla="*/ 6748289 w 9162305"/>
              <a:gd name="connsiteY3" fmla="*/ 684516 h 848916"/>
              <a:gd name="connsiteX4" fmla="*/ 9153161 w 9162305"/>
              <a:gd name="connsiteY4" fmla="*/ 474204 h 848916"/>
              <a:gd name="connsiteX5" fmla="*/ 9162305 w 9162305"/>
              <a:gd name="connsiteY5" fmla="*/ 129780 h 848916"/>
              <a:gd name="connsiteX6" fmla="*/ 17 w 9162305"/>
              <a:gd name="connsiteY6" fmla="*/ 0 h 848916"/>
              <a:gd name="connsiteX0" fmla="*/ 17 w 9171449"/>
              <a:gd name="connsiteY0" fmla="*/ 0 h 864156"/>
              <a:gd name="connsiteX1" fmla="*/ 18253 w 9171449"/>
              <a:gd name="connsiteY1" fmla="*/ 864156 h 864156"/>
              <a:gd name="connsiteX2" fmla="*/ 2999249 w 9171449"/>
              <a:gd name="connsiteY2" fmla="*/ 343140 h 864156"/>
              <a:gd name="connsiteX3" fmla="*/ 6757433 w 9171449"/>
              <a:gd name="connsiteY3" fmla="*/ 699756 h 864156"/>
              <a:gd name="connsiteX4" fmla="*/ 9162305 w 9171449"/>
              <a:gd name="connsiteY4" fmla="*/ 489444 h 864156"/>
              <a:gd name="connsiteX5" fmla="*/ 9171449 w 9171449"/>
              <a:gd name="connsiteY5" fmla="*/ 145020 h 864156"/>
              <a:gd name="connsiteX6" fmla="*/ 17 w 9171449"/>
              <a:gd name="connsiteY6" fmla="*/ 0 h 864156"/>
              <a:gd name="connsiteX0" fmla="*/ 17 w 9189737"/>
              <a:gd name="connsiteY0" fmla="*/ 0 h 952548"/>
              <a:gd name="connsiteX1" fmla="*/ 36541 w 9189737"/>
              <a:gd name="connsiteY1" fmla="*/ 952548 h 952548"/>
              <a:gd name="connsiteX2" fmla="*/ 3017537 w 9189737"/>
              <a:gd name="connsiteY2" fmla="*/ 431532 h 952548"/>
              <a:gd name="connsiteX3" fmla="*/ 6775721 w 9189737"/>
              <a:gd name="connsiteY3" fmla="*/ 788148 h 952548"/>
              <a:gd name="connsiteX4" fmla="*/ 9180593 w 9189737"/>
              <a:gd name="connsiteY4" fmla="*/ 577836 h 952548"/>
              <a:gd name="connsiteX5" fmla="*/ 9189737 w 9189737"/>
              <a:gd name="connsiteY5" fmla="*/ 233412 h 952548"/>
              <a:gd name="connsiteX6" fmla="*/ 17 w 9189737"/>
              <a:gd name="connsiteY6" fmla="*/ 0 h 952548"/>
              <a:gd name="connsiteX0" fmla="*/ 17 w 9171449"/>
              <a:gd name="connsiteY0" fmla="*/ 0 h 909876"/>
              <a:gd name="connsiteX1" fmla="*/ 18253 w 9171449"/>
              <a:gd name="connsiteY1" fmla="*/ 909876 h 909876"/>
              <a:gd name="connsiteX2" fmla="*/ 2999249 w 9171449"/>
              <a:gd name="connsiteY2" fmla="*/ 388860 h 909876"/>
              <a:gd name="connsiteX3" fmla="*/ 6757433 w 9171449"/>
              <a:gd name="connsiteY3" fmla="*/ 745476 h 909876"/>
              <a:gd name="connsiteX4" fmla="*/ 9162305 w 9171449"/>
              <a:gd name="connsiteY4" fmla="*/ 535164 h 909876"/>
              <a:gd name="connsiteX5" fmla="*/ 9171449 w 9171449"/>
              <a:gd name="connsiteY5" fmla="*/ 190740 h 909876"/>
              <a:gd name="connsiteX6" fmla="*/ 17 w 9171449"/>
              <a:gd name="connsiteY6" fmla="*/ 0 h 909876"/>
              <a:gd name="connsiteX0" fmla="*/ 17 w 9180593"/>
              <a:gd name="connsiteY0" fmla="*/ 13476 h 923352"/>
              <a:gd name="connsiteX1" fmla="*/ 18253 w 9180593"/>
              <a:gd name="connsiteY1" fmla="*/ 923352 h 923352"/>
              <a:gd name="connsiteX2" fmla="*/ 2999249 w 9180593"/>
              <a:gd name="connsiteY2" fmla="*/ 402336 h 923352"/>
              <a:gd name="connsiteX3" fmla="*/ 6757433 w 9180593"/>
              <a:gd name="connsiteY3" fmla="*/ 758952 h 923352"/>
              <a:gd name="connsiteX4" fmla="*/ 9162305 w 9180593"/>
              <a:gd name="connsiteY4" fmla="*/ 548640 h 923352"/>
              <a:gd name="connsiteX5" fmla="*/ 9180593 w 9180593"/>
              <a:gd name="connsiteY5" fmla="*/ 0 h 923352"/>
              <a:gd name="connsiteX6" fmla="*/ 17 w 9180593"/>
              <a:gd name="connsiteY6" fmla="*/ 13476 h 923352"/>
              <a:gd name="connsiteX0" fmla="*/ 17 w 9189737"/>
              <a:gd name="connsiteY0" fmla="*/ 0 h 909876"/>
              <a:gd name="connsiteX1" fmla="*/ 18253 w 9189737"/>
              <a:gd name="connsiteY1" fmla="*/ 909876 h 909876"/>
              <a:gd name="connsiteX2" fmla="*/ 2999249 w 9189737"/>
              <a:gd name="connsiteY2" fmla="*/ 388860 h 909876"/>
              <a:gd name="connsiteX3" fmla="*/ 6757433 w 9189737"/>
              <a:gd name="connsiteY3" fmla="*/ 745476 h 909876"/>
              <a:gd name="connsiteX4" fmla="*/ 9162305 w 9189737"/>
              <a:gd name="connsiteY4" fmla="*/ 535164 h 909876"/>
              <a:gd name="connsiteX5" fmla="*/ 9189737 w 9189737"/>
              <a:gd name="connsiteY5" fmla="*/ 10908 h 909876"/>
              <a:gd name="connsiteX6" fmla="*/ 17 w 9189737"/>
              <a:gd name="connsiteY6" fmla="*/ 0 h 909876"/>
              <a:gd name="connsiteX0" fmla="*/ 0 w 9189720"/>
              <a:gd name="connsiteY0" fmla="*/ 0 h 909876"/>
              <a:gd name="connsiteX1" fmla="*/ 18236 w 9189720"/>
              <a:gd name="connsiteY1" fmla="*/ 909876 h 909876"/>
              <a:gd name="connsiteX2" fmla="*/ 2999232 w 9189720"/>
              <a:gd name="connsiteY2" fmla="*/ 388860 h 909876"/>
              <a:gd name="connsiteX3" fmla="*/ 6757416 w 9189720"/>
              <a:gd name="connsiteY3" fmla="*/ 745476 h 909876"/>
              <a:gd name="connsiteX4" fmla="*/ 9162288 w 9189720"/>
              <a:gd name="connsiteY4" fmla="*/ 535164 h 909876"/>
              <a:gd name="connsiteX5" fmla="*/ 9189720 w 9189720"/>
              <a:gd name="connsiteY5" fmla="*/ 10908 h 909876"/>
              <a:gd name="connsiteX6" fmla="*/ 0 w 9189720"/>
              <a:gd name="connsiteY6" fmla="*/ 0 h 909876"/>
              <a:gd name="connsiteX0" fmla="*/ 0 w 9162288"/>
              <a:gd name="connsiteY0" fmla="*/ 1971 h 911847"/>
              <a:gd name="connsiteX1" fmla="*/ 18236 w 9162288"/>
              <a:gd name="connsiteY1" fmla="*/ 911847 h 911847"/>
              <a:gd name="connsiteX2" fmla="*/ 2999232 w 9162288"/>
              <a:gd name="connsiteY2" fmla="*/ 390831 h 911847"/>
              <a:gd name="connsiteX3" fmla="*/ 6757416 w 9162288"/>
              <a:gd name="connsiteY3" fmla="*/ 747447 h 911847"/>
              <a:gd name="connsiteX4" fmla="*/ 9162288 w 9162288"/>
              <a:gd name="connsiteY4" fmla="*/ 537135 h 911847"/>
              <a:gd name="connsiteX5" fmla="*/ 9161386 w 9162288"/>
              <a:gd name="connsiteY5" fmla="*/ 0 h 911847"/>
              <a:gd name="connsiteX6" fmla="*/ 0 w 9162288"/>
              <a:gd name="connsiteY6" fmla="*/ 1971 h 911847"/>
              <a:gd name="connsiteX0" fmla="*/ 20401 w 9144052"/>
              <a:gd name="connsiteY0" fmla="*/ 32880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0401 w 9144052"/>
              <a:gd name="connsiteY6" fmla="*/ 32880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371 w 9144052"/>
              <a:gd name="connsiteY6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371 w 9144052"/>
              <a:gd name="connsiteY6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9144052 w 9144052"/>
              <a:gd name="connsiteY3" fmla="*/ 537135 h 911847"/>
              <a:gd name="connsiteX4" fmla="*/ 9143150 w 9144052"/>
              <a:gd name="connsiteY4" fmla="*/ 0 h 911847"/>
              <a:gd name="connsiteX5" fmla="*/ 2371 w 9144052"/>
              <a:gd name="connsiteY5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3361996 w 9144052"/>
              <a:gd name="connsiteY2" fmla="*/ 390831 h 911847"/>
              <a:gd name="connsiteX3" fmla="*/ 9144052 w 9144052"/>
              <a:gd name="connsiteY3" fmla="*/ 537135 h 911847"/>
              <a:gd name="connsiteX4" fmla="*/ 9143150 w 9144052"/>
              <a:gd name="connsiteY4" fmla="*/ 0 h 911847"/>
              <a:gd name="connsiteX5" fmla="*/ 2371 w 9144052"/>
              <a:gd name="connsiteY5" fmla="*/ 1971 h 911847"/>
              <a:gd name="connsiteX0" fmla="*/ 2371 w 9144052"/>
              <a:gd name="connsiteY0" fmla="*/ 1971 h 1193400"/>
              <a:gd name="connsiteX1" fmla="*/ 0 w 9144052"/>
              <a:gd name="connsiteY1" fmla="*/ 911847 h 1193400"/>
              <a:gd name="connsiteX2" fmla="*/ 3361996 w 9144052"/>
              <a:gd name="connsiteY2" fmla="*/ 390831 h 1193400"/>
              <a:gd name="connsiteX3" fmla="*/ 9144052 w 9144052"/>
              <a:gd name="connsiteY3" fmla="*/ 537135 h 1193400"/>
              <a:gd name="connsiteX4" fmla="*/ 9143150 w 9144052"/>
              <a:gd name="connsiteY4" fmla="*/ 0 h 1193400"/>
              <a:gd name="connsiteX5" fmla="*/ 2371 w 9144052"/>
              <a:gd name="connsiteY5" fmla="*/ 1971 h 1193400"/>
              <a:gd name="connsiteX0" fmla="*/ 2371 w 9144052"/>
              <a:gd name="connsiteY0" fmla="*/ 1971 h 1125725"/>
              <a:gd name="connsiteX1" fmla="*/ 0 w 9144052"/>
              <a:gd name="connsiteY1" fmla="*/ 911847 h 1125725"/>
              <a:gd name="connsiteX2" fmla="*/ 3361996 w 9144052"/>
              <a:gd name="connsiteY2" fmla="*/ 390831 h 1125725"/>
              <a:gd name="connsiteX3" fmla="*/ 9144052 w 9144052"/>
              <a:gd name="connsiteY3" fmla="*/ 537135 h 1125725"/>
              <a:gd name="connsiteX4" fmla="*/ 9143150 w 9144052"/>
              <a:gd name="connsiteY4" fmla="*/ 0 h 1125725"/>
              <a:gd name="connsiteX5" fmla="*/ 2371 w 9144052"/>
              <a:gd name="connsiteY5" fmla="*/ 1971 h 1125725"/>
              <a:gd name="connsiteX0" fmla="*/ 2371 w 9144052"/>
              <a:gd name="connsiteY0" fmla="*/ 1971 h 1244834"/>
              <a:gd name="connsiteX1" fmla="*/ 0 w 9144052"/>
              <a:gd name="connsiteY1" fmla="*/ 911847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863120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343523 w 9144052"/>
              <a:gd name="connsiteY2" fmla="*/ 315034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114923 w 9144052"/>
              <a:gd name="connsiteY2" fmla="*/ 315034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52" h="1282732">
                <a:moveTo>
                  <a:pt x="2371" y="1971"/>
                </a:moveTo>
                <a:cubicBezTo>
                  <a:pt x="1581" y="305263"/>
                  <a:pt x="790" y="446133"/>
                  <a:pt x="0" y="749425"/>
                </a:cubicBezTo>
                <a:cubicBezTo>
                  <a:pt x="414528" y="587881"/>
                  <a:pt x="1394642" y="355830"/>
                  <a:pt x="3114923" y="315034"/>
                </a:cubicBezTo>
                <a:cubicBezTo>
                  <a:pt x="4835204" y="274238"/>
                  <a:pt x="7500499" y="1282732"/>
                  <a:pt x="9144052" y="537135"/>
                </a:cubicBezTo>
                <a:cubicBezTo>
                  <a:pt x="9143751" y="358090"/>
                  <a:pt x="9143451" y="179045"/>
                  <a:pt x="9143150" y="0"/>
                </a:cubicBezTo>
                <a:lnTo>
                  <a:pt x="2371" y="19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 bwMode="gray">
          <a:xfrm>
            <a:off x="8826246" y="5641848"/>
            <a:ext cx="822198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/>
          <p:cNvSpPr/>
          <p:nvPr/>
        </p:nvSpPr>
        <p:spPr bwMode="gray">
          <a:xfrm>
            <a:off x="9361170" y="5212080"/>
            <a:ext cx="416052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Oval 11"/>
          <p:cNvSpPr/>
          <p:nvPr/>
        </p:nvSpPr>
        <p:spPr bwMode="gray">
          <a:xfrm>
            <a:off x="307086" y="5641848"/>
            <a:ext cx="901446" cy="83210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5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black">
          <a:xfrm>
            <a:off x="7508748" y="274638"/>
            <a:ext cx="1901952" cy="5669280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854952" cy="56967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18FCBC7-C1C4-9348-9818-6B28B226DCB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A6192E7-EAA3-C34C-8DD1-9E9EB53FE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069734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gray">
          <a:xfrm>
            <a:off x="0" y="0"/>
            <a:ext cx="9915962" cy="1862136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80996 w 9153196"/>
              <a:gd name="connsiteY2" fmla="*/ 96012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3196" h="1862136">
                <a:moveTo>
                  <a:pt x="52" y="1284"/>
                </a:moveTo>
                <a:cubicBezTo>
                  <a:pt x="35" y="491948"/>
                  <a:pt x="17" y="1371472"/>
                  <a:pt x="0" y="1862136"/>
                </a:cubicBezTo>
                <a:cubicBezTo>
                  <a:pt x="304800" y="1706688"/>
                  <a:pt x="1952287" y="1117060"/>
                  <a:pt x="2999284" y="1051560"/>
                </a:cubicBezTo>
                <a:cubicBezTo>
                  <a:pt x="4046281" y="986060"/>
                  <a:pt x="5541316" y="1353820"/>
                  <a:pt x="6281980" y="1469136"/>
                </a:cubicBezTo>
                <a:cubicBezTo>
                  <a:pt x="7022644" y="1584452"/>
                  <a:pt x="8247940" y="1834896"/>
                  <a:pt x="9144052" y="1487424"/>
                </a:cubicBezTo>
                <a:lnTo>
                  <a:pt x="9153196" y="0"/>
                </a:lnTo>
                <a:lnTo>
                  <a:pt x="52" y="1284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 7"/>
          <p:cNvSpPr/>
          <p:nvPr/>
        </p:nvSpPr>
        <p:spPr bwMode="invGray">
          <a:xfrm>
            <a:off x="-56" y="0"/>
            <a:ext cx="9915962" cy="1481136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3196" h="1481136">
                <a:moveTo>
                  <a:pt x="52" y="1284"/>
                </a:moveTo>
                <a:cubicBezTo>
                  <a:pt x="35" y="491948"/>
                  <a:pt x="17" y="990472"/>
                  <a:pt x="0" y="1481136"/>
                </a:cubicBezTo>
                <a:cubicBezTo>
                  <a:pt x="414528" y="1319592"/>
                  <a:pt x="1857799" y="987520"/>
                  <a:pt x="2980996" y="960120"/>
                </a:cubicBezTo>
                <a:cubicBezTo>
                  <a:pt x="4104193" y="932720"/>
                  <a:pt x="6019852" y="1271016"/>
                  <a:pt x="6739180" y="1316736"/>
                </a:cubicBezTo>
                <a:cubicBezTo>
                  <a:pt x="7458508" y="1362456"/>
                  <a:pt x="8247940" y="1453896"/>
                  <a:pt x="9144052" y="1106424"/>
                </a:cubicBezTo>
                <a:lnTo>
                  <a:pt x="9153196" y="0"/>
                </a:lnTo>
                <a:lnTo>
                  <a:pt x="52" y="128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  <a:alpha val="69000"/>
                </a:schemeClr>
              </a:gs>
              <a:gs pos="100000">
                <a:schemeClr val="accent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white">
          <a:xfrm>
            <a:off x="495300" y="0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537960"/>
            <a:ext cx="23114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FCBC7-C1C4-9348-9818-6B28B226DCB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537960"/>
            <a:ext cx="31369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537960"/>
            <a:ext cx="23114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192E7-EAA3-C34C-8DD1-9E9EB53FE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 bwMode="gray"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388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1" hangingPunct="1">
        <a:spcBef>
          <a:spcPct val="0"/>
        </a:spcBef>
        <a:buNone/>
        <a:defRPr lang="en-US" sz="3600" b="1" kern="1200" smtClean="0">
          <a:solidFill>
            <a:schemeClr val="bg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Clr>
          <a:schemeClr val="accent5"/>
        </a:buClr>
        <a:buSzPct val="85000"/>
        <a:buFont typeface="Wingdings" pitchFamily="2" charset="2"/>
        <a:buChar char="¢"/>
        <a:defRPr lang="en-US" sz="3200" kern="1200" smtClean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Clr>
          <a:schemeClr val="accent4"/>
        </a:buClr>
        <a:buSzPct val="85000"/>
        <a:buFont typeface="Wingdings" pitchFamily="2" charset="2"/>
        <a:buChar char="¤"/>
        <a:defRPr lang="en-US" sz="2800" kern="1200" smtClean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Clr>
          <a:schemeClr val="accent3"/>
        </a:buClr>
        <a:buSzPct val="85000"/>
        <a:buFont typeface="Wingdings" pitchFamily="2" charset="2"/>
        <a:buChar char="¤"/>
        <a:defRPr lang="en-US" sz="2400" kern="1200" smtClean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Clr>
          <a:schemeClr val="accent2"/>
        </a:buClr>
        <a:buSzPct val="85000"/>
        <a:buFont typeface="Wingdings" pitchFamily="2" charset="2"/>
        <a:buChar char="¤"/>
        <a:defRPr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Clr>
          <a:schemeClr val="accent6"/>
        </a:buClr>
        <a:buSzPct val="85000"/>
        <a:buFont typeface="Wingdings" pitchFamily="2" charset="2"/>
        <a:buChar char="¤"/>
        <a:defRPr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.jpeg"  /><Relationship Id="rId3" Type="http://schemas.openxmlformats.org/officeDocument/2006/relationships/image" Target="../media/image2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3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4.jpeg"  /><Relationship Id="rId3" Type="http://schemas.openxmlformats.org/officeDocument/2006/relationships/image" Target="../media/image5.jpe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diagramData" Target="../diagrams/data1.xml"  /><Relationship Id="rId3" Type="http://schemas.openxmlformats.org/officeDocument/2006/relationships/diagramLayout" Target="../diagrams/layout1.xml"  /><Relationship Id="rId4" Type="http://schemas.openxmlformats.org/officeDocument/2006/relationships/diagramQuickStyle" Target="../diagrams/quickStyle1.xml"  /><Relationship Id="rId5" Type="http://schemas.openxmlformats.org/officeDocument/2006/relationships/diagramColors" Target="../diagrams/colors1.xml"  /><Relationship Id="rId6" Type="http://schemas.microsoft.com/office/2007/relationships/diagramDrawing" Target="../diagrams/drawing1.xml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hyperlink" Target="http://www.ksmship.com/" TargetMode="External"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6.png"  /><Relationship Id="rId3" Type="http://schemas.openxmlformats.org/officeDocument/2006/relationships/image" Target="../media/image7.png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B3764FF-A102-E4EB-0EB9-CC910F743329}"/>
              </a:ext>
            </a:extLst>
          </p:cNvPr>
          <p:cNvSpPr/>
          <p:nvPr/>
        </p:nvSpPr>
        <p:spPr>
          <a:xfrm>
            <a:off x="222664" y="274638"/>
            <a:ext cx="9460673" cy="5156733"/>
          </a:xfrm>
          <a:prstGeom prst="rect">
            <a:avLst/>
          </a:prstGeom>
          <a:solidFill>
            <a:srgbClr val="F2F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29C44B-CF1E-7F22-495C-E72DFA97F863}"/>
              </a:ext>
            </a:extLst>
          </p:cNvPr>
          <p:cNvSpPr txBox="1"/>
          <p:nvPr/>
        </p:nvSpPr>
        <p:spPr>
          <a:xfrm>
            <a:off x="1081691" y="572574"/>
            <a:ext cx="72666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478A1"/>
                </a:solidFill>
                <a:latin typeface="S-Core Dream 8 Heavy" panose="020B0503030302020204" pitchFamily="34" charset="-127"/>
                <a:ea typeface="S-Core Dream 8 Heavy" panose="020B0503030302020204" pitchFamily="34" charset="-127"/>
              </a:rPr>
              <a:t>2024</a:t>
            </a:r>
            <a:r>
              <a:rPr lang="ko-KR" altLang="en-US" sz="4000" b="1" dirty="0" smtClean="0">
                <a:solidFill>
                  <a:srgbClr val="0478A1"/>
                </a:solidFill>
                <a:latin typeface="S-Core Dream 8 Heavy" panose="020B0503030302020204" pitchFamily="34" charset="-127"/>
                <a:ea typeface="S-Core Dream 8 Heavy" panose="020B0503030302020204" pitchFamily="34" charset="-127"/>
              </a:rPr>
              <a:t>년도 </a:t>
            </a:r>
            <a:r>
              <a:rPr lang="ko-KR" altLang="en-US" sz="4000" b="1" dirty="0" err="1" smtClean="0">
                <a:solidFill>
                  <a:srgbClr val="0478A1"/>
                </a:solidFill>
                <a:latin typeface="S-Core Dream 8 Heavy" panose="020B0503030302020204" pitchFamily="34" charset="-127"/>
                <a:ea typeface="S-Core Dream 8 Heavy" panose="020B0503030302020204" pitchFamily="34" charset="-127"/>
              </a:rPr>
              <a:t>신채사관</a:t>
            </a:r>
            <a:r>
              <a:rPr lang="ko-KR" altLang="en-US" sz="4000" b="1" dirty="0" smtClean="0">
                <a:solidFill>
                  <a:srgbClr val="0478A1"/>
                </a:solidFill>
                <a:latin typeface="S-Core Dream 8 Heavy" panose="020B0503030302020204" pitchFamily="34" charset="-127"/>
                <a:ea typeface="S-Core Dream 8 Heavy" panose="020B0503030302020204" pitchFamily="34" charset="-127"/>
              </a:rPr>
              <a:t> 채용설명회</a:t>
            </a:r>
            <a:endParaRPr lang="en-US" sz="4000" b="1" spc="-150" dirty="0">
              <a:solidFill>
                <a:srgbClr val="002060"/>
              </a:solidFill>
              <a:latin typeface="S-Core Dream 8 Heavy" panose="020B0503030302020204" pitchFamily="34" charset="-127"/>
              <a:ea typeface="S-Core Dream 8 Heavy" panose="020B0503030302020204" pitchFamily="34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45BFFC-87E7-69C7-A4BE-914C2EE61AD0}"/>
              </a:ext>
            </a:extLst>
          </p:cNvPr>
          <p:cNvSpPr txBox="1"/>
          <p:nvPr/>
        </p:nvSpPr>
        <p:spPr>
          <a:xfrm>
            <a:off x="7765257" y="6305730"/>
            <a:ext cx="2417041" cy="476071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PH" sz="1600" dirty="0">
                <a:solidFill>
                  <a:srgbClr val="002060"/>
                </a:solidFill>
                <a:effectLst/>
                <a:latin typeface="S-Core Dream 3 Light" panose="020B0303030302020204" pitchFamily="34" charset="-127"/>
                <a:ea typeface="S-Core Dream 3 Light" panose="020B0303030302020204" pitchFamily="34" charset="-127"/>
                <a:cs typeface="Helvetica Neue" panose="02000503000000020004" pitchFamily="2" charset="0"/>
              </a:rPr>
              <a:t>2024. </a:t>
            </a:r>
            <a:r>
              <a:rPr lang="en-PH" sz="1600" dirty="0" smtClean="0">
                <a:solidFill>
                  <a:srgbClr val="002060"/>
                </a:solidFill>
                <a:effectLst/>
                <a:latin typeface="S-Core Dream 3 Light" panose="020B0303030302020204" pitchFamily="34" charset="-127"/>
                <a:ea typeface="S-Core Dream 3 Light" panose="020B0303030302020204" pitchFamily="34" charset="-127"/>
                <a:cs typeface="Helvetica Neue" panose="02000503000000020004" pitchFamily="2" charset="0"/>
              </a:rPr>
              <a:t>11.13 ~ 14</a:t>
            </a:r>
            <a:endParaRPr lang="en-US" sz="1600" dirty="0">
              <a:solidFill>
                <a:srgbClr val="002060"/>
              </a:solidFill>
              <a:latin typeface="S-Core Dream 3 Light" panose="020B0303030302020204" pitchFamily="34" charset="-127"/>
              <a:ea typeface="S-Core Dream 3 Light" panose="020B0303030302020204" pitchFamily="34" charset="-127"/>
              <a:cs typeface="Helvetica Neue" panose="02000503000000020004" pitchFamily="2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35" y="1280460"/>
            <a:ext cx="7742617" cy="4150911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218" y="5727278"/>
            <a:ext cx="2559650" cy="578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52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203A2AE-A675-4B5F-577B-67EA7326FB1C}"/>
              </a:ext>
            </a:extLst>
          </p:cNvPr>
          <p:cNvSpPr txBox="1"/>
          <p:nvPr/>
        </p:nvSpPr>
        <p:spPr>
          <a:xfrm>
            <a:off x="364999" y="316345"/>
            <a:ext cx="30343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spc="-90" dirty="0">
                <a:solidFill>
                  <a:srgbClr val="424656"/>
                </a:solidFill>
                <a:latin typeface="S-Core Dream 6 Bold" panose="020B0503030302020204" pitchFamily="34" charset="-127"/>
                <a:ea typeface="S-Core Dream 6 Bold" panose="020B0503030302020204" pitchFamily="34" charset="-127"/>
                <a:cs typeface="Pretendard SemiBold" panose="02000503000000020004" pitchFamily="2" charset="-127"/>
              </a:rPr>
              <a:t>1. </a:t>
            </a:r>
            <a:r>
              <a:rPr lang="ko-KR" altLang="en-US" sz="2000" b="1" spc="-90" dirty="0" smtClean="0">
                <a:solidFill>
                  <a:srgbClr val="424656"/>
                </a:solidFill>
                <a:latin typeface="S-Core Dream 6 Bold" panose="020B0503030302020204" pitchFamily="34" charset="-127"/>
                <a:ea typeface="S-Core Dream 6 Bold" panose="020B0503030302020204" pitchFamily="34" charset="-127"/>
                <a:cs typeface="Pretendard SemiBold" panose="02000503000000020004" pitchFamily="2" charset="-127"/>
              </a:rPr>
              <a:t>우양상선 주식회사  소개</a:t>
            </a:r>
            <a:endParaRPr lang="en-US" sz="2000" b="1" spc="-90" dirty="0">
              <a:solidFill>
                <a:srgbClr val="424656"/>
              </a:solidFill>
              <a:latin typeface="S-Core Dream 6 Bold" panose="020B0503030302020204" pitchFamily="34" charset="-127"/>
              <a:ea typeface="S-Core Dream 6 Bold" panose="020B0503030302020204" pitchFamily="34" charset="-127"/>
              <a:cs typeface="Pretendard SemiBold" panose="02000503000000020004" pitchFamily="2" charset="-127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DC9FD7-D063-B414-357F-C9BED4E6999C}"/>
              </a:ext>
            </a:extLst>
          </p:cNvPr>
          <p:cNvSpPr/>
          <p:nvPr/>
        </p:nvSpPr>
        <p:spPr>
          <a:xfrm>
            <a:off x="150470" y="0"/>
            <a:ext cx="122579" cy="668897"/>
          </a:xfrm>
          <a:prstGeom prst="rect">
            <a:avLst/>
          </a:prstGeom>
          <a:solidFill>
            <a:srgbClr val="0478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438F6AC-067A-8C5B-29CB-C69C3AFE46AB}"/>
              </a:ext>
            </a:extLst>
          </p:cNvPr>
          <p:cNvGrpSpPr/>
          <p:nvPr/>
        </p:nvGrpSpPr>
        <p:grpSpPr>
          <a:xfrm>
            <a:off x="509796" y="1333921"/>
            <a:ext cx="295822" cy="295903"/>
            <a:chOff x="2219573" y="3846516"/>
            <a:chExt cx="715461" cy="715656"/>
          </a:xfrm>
          <a:solidFill>
            <a:schemeClr val="bg1"/>
          </a:solidFill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E4C41BE6-4E79-3CAE-BAAB-820B0A0CF137}"/>
                </a:ext>
              </a:extLst>
            </p:cNvPr>
            <p:cNvSpPr/>
            <p:nvPr/>
          </p:nvSpPr>
          <p:spPr>
            <a:xfrm>
              <a:off x="2296300" y="4042856"/>
              <a:ext cx="255380" cy="70126"/>
            </a:xfrm>
            <a:custGeom>
              <a:avLst/>
              <a:gdLst>
                <a:gd name="connsiteX0" fmla="*/ 915 w 255380"/>
                <a:gd name="connsiteY0" fmla="*/ 61973 h 70126"/>
                <a:gd name="connsiteX1" fmla="*/ 17524 w 255380"/>
                <a:gd name="connsiteY1" fmla="*/ 69100 h 70126"/>
                <a:gd name="connsiteX2" fmla="*/ 17526 w 255380"/>
                <a:gd name="connsiteY2" fmla="*/ 69098 h 70126"/>
                <a:gd name="connsiteX3" fmla="*/ 125203 w 255380"/>
                <a:gd name="connsiteY3" fmla="*/ 26030 h 70126"/>
                <a:gd name="connsiteX4" fmla="*/ 129921 w 255380"/>
                <a:gd name="connsiteY4" fmla="*/ 26043 h 70126"/>
                <a:gd name="connsiteX5" fmla="*/ 237823 w 255380"/>
                <a:gd name="connsiteY5" fmla="*/ 69199 h 70126"/>
                <a:gd name="connsiteX6" fmla="*/ 254452 w 255380"/>
                <a:gd name="connsiteY6" fmla="*/ 62114 h 70126"/>
                <a:gd name="connsiteX7" fmla="*/ 247368 w 255380"/>
                <a:gd name="connsiteY7" fmla="*/ 45486 h 70126"/>
                <a:gd name="connsiteX8" fmla="*/ 247308 w 255380"/>
                <a:gd name="connsiteY8" fmla="*/ 45463 h 70126"/>
                <a:gd name="connsiteX9" fmla="*/ 139431 w 255380"/>
                <a:gd name="connsiteY9" fmla="*/ 2319 h 70126"/>
                <a:gd name="connsiteX10" fmla="*/ 115694 w 255380"/>
                <a:gd name="connsiteY10" fmla="*/ 2306 h 70126"/>
                <a:gd name="connsiteX11" fmla="*/ 8041 w 255380"/>
                <a:gd name="connsiteY11" fmla="*/ 45362 h 70126"/>
                <a:gd name="connsiteX12" fmla="*/ 915 w 255380"/>
                <a:gd name="connsiteY12" fmla="*/ 61973 h 70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5380" h="70126">
                  <a:moveTo>
                    <a:pt x="915" y="61973"/>
                  </a:moveTo>
                  <a:cubicBezTo>
                    <a:pt x="3532" y="68527"/>
                    <a:pt x="10969" y="71718"/>
                    <a:pt x="17524" y="69100"/>
                  </a:cubicBezTo>
                  <a:cubicBezTo>
                    <a:pt x="17524" y="69100"/>
                    <a:pt x="17525" y="69098"/>
                    <a:pt x="17526" y="69098"/>
                  </a:cubicBezTo>
                  <a:lnTo>
                    <a:pt x="125203" y="26030"/>
                  </a:lnTo>
                  <a:cubicBezTo>
                    <a:pt x="126719" y="25423"/>
                    <a:pt x="128410" y="25427"/>
                    <a:pt x="129921" y="26043"/>
                  </a:cubicBezTo>
                  <a:lnTo>
                    <a:pt x="237823" y="69199"/>
                  </a:lnTo>
                  <a:cubicBezTo>
                    <a:pt x="244372" y="71835"/>
                    <a:pt x="251817" y="68663"/>
                    <a:pt x="254452" y="62114"/>
                  </a:cubicBezTo>
                  <a:cubicBezTo>
                    <a:pt x="257089" y="55566"/>
                    <a:pt x="253917" y="48122"/>
                    <a:pt x="247368" y="45486"/>
                  </a:cubicBezTo>
                  <a:cubicBezTo>
                    <a:pt x="247348" y="45478"/>
                    <a:pt x="247329" y="45470"/>
                    <a:pt x="247308" y="45463"/>
                  </a:cubicBezTo>
                  <a:lnTo>
                    <a:pt x="139431" y="2319"/>
                  </a:lnTo>
                  <a:cubicBezTo>
                    <a:pt x="131820" y="-769"/>
                    <a:pt x="123308" y="-773"/>
                    <a:pt x="115694" y="2306"/>
                  </a:cubicBezTo>
                  <a:lnTo>
                    <a:pt x="8041" y="45362"/>
                  </a:lnTo>
                  <a:cubicBezTo>
                    <a:pt x="1488" y="47981"/>
                    <a:pt x="-1703" y="55418"/>
                    <a:pt x="915" y="61973"/>
                  </a:cubicBezTo>
                  <a:close/>
                </a:path>
              </a:pathLst>
            </a:custGeom>
            <a:grpFill/>
            <a:ln w="126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565CEEE4-8E0B-CE0E-FCF8-CBA80C026FFE}"/>
                </a:ext>
              </a:extLst>
            </p:cNvPr>
            <p:cNvSpPr/>
            <p:nvPr/>
          </p:nvSpPr>
          <p:spPr>
            <a:xfrm>
              <a:off x="2219573" y="3846516"/>
              <a:ext cx="408749" cy="408947"/>
            </a:xfrm>
            <a:custGeom>
              <a:avLst/>
              <a:gdLst>
                <a:gd name="connsiteX0" fmla="*/ 408750 w 408749"/>
                <a:gd name="connsiteY0" fmla="*/ 396167 h 408947"/>
                <a:gd name="connsiteX1" fmla="*/ 395985 w 408749"/>
                <a:gd name="connsiteY1" fmla="*/ 383388 h 408947"/>
                <a:gd name="connsiteX2" fmla="*/ 395970 w 408749"/>
                <a:gd name="connsiteY2" fmla="*/ 383388 h 408947"/>
                <a:gd name="connsiteX3" fmla="*/ 379959 w 408749"/>
                <a:gd name="connsiteY3" fmla="*/ 376599 h 408947"/>
                <a:gd name="connsiteX4" fmla="*/ 344577 w 408749"/>
                <a:gd name="connsiteY4" fmla="*/ 364592 h 408947"/>
                <a:gd name="connsiteX5" fmla="*/ 398092 w 408749"/>
                <a:gd name="connsiteY5" fmla="*/ 257551 h 408947"/>
                <a:gd name="connsiteX6" fmla="*/ 383237 w 408749"/>
                <a:gd name="connsiteY6" fmla="*/ 214378 h 408947"/>
                <a:gd name="connsiteX7" fmla="*/ 381418 w 408749"/>
                <a:gd name="connsiteY7" fmla="*/ 213559 h 408947"/>
                <a:gd name="connsiteX8" fmla="*/ 332072 w 408749"/>
                <a:gd name="connsiteY8" fmla="*/ 193847 h 408947"/>
                <a:gd name="connsiteX9" fmla="*/ 332072 w 408749"/>
                <a:gd name="connsiteY9" fmla="*/ 99042 h 408947"/>
                <a:gd name="connsiteX10" fmla="*/ 298289 w 408749"/>
                <a:gd name="connsiteY10" fmla="*/ 66679 h 408947"/>
                <a:gd name="connsiteX11" fmla="*/ 293733 w 408749"/>
                <a:gd name="connsiteY11" fmla="*/ 67094 h 408947"/>
                <a:gd name="connsiteX12" fmla="*/ 281190 w 408749"/>
                <a:gd name="connsiteY12" fmla="*/ 80109 h 408947"/>
                <a:gd name="connsiteX13" fmla="*/ 293735 w 408749"/>
                <a:gd name="connsiteY13" fmla="*/ 92652 h 408947"/>
                <a:gd name="connsiteX14" fmla="*/ 306513 w 408749"/>
                <a:gd name="connsiteY14" fmla="*/ 99042 h 408947"/>
                <a:gd name="connsiteX15" fmla="*/ 306513 w 408749"/>
                <a:gd name="connsiteY15" fmla="*/ 183561 h 408947"/>
                <a:gd name="connsiteX16" fmla="*/ 216058 w 408749"/>
                <a:gd name="connsiteY16" fmla="*/ 147452 h 408947"/>
                <a:gd name="connsiteX17" fmla="*/ 192371 w 408749"/>
                <a:gd name="connsiteY17" fmla="*/ 147502 h 408947"/>
                <a:gd name="connsiteX18" fmla="*/ 135624 w 408749"/>
                <a:gd name="connsiteY18" fmla="*/ 170254 h 408947"/>
                <a:gd name="connsiteX19" fmla="*/ 128505 w 408749"/>
                <a:gd name="connsiteY19" fmla="*/ 186857 h 408947"/>
                <a:gd name="connsiteX20" fmla="*/ 145108 w 408749"/>
                <a:gd name="connsiteY20" fmla="*/ 193975 h 408947"/>
                <a:gd name="connsiteX21" fmla="*/ 145134 w 408749"/>
                <a:gd name="connsiteY21" fmla="*/ 193965 h 408947"/>
                <a:gd name="connsiteX22" fmla="*/ 201756 w 408749"/>
                <a:gd name="connsiteY22" fmla="*/ 171264 h 408947"/>
                <a:gd name="connsiteX23" fmla="*/ 206674 w 408749"/>
                <a:gd name="connsiteY23" fmla="*/ 171215 h 408947"/>
                <a:gd name="connsiteX24" fmla="*/ 371847 w 408749"/>
                <a:gd name="connsiteY24" fmla="*/ 237260 h 408947"/>
                <a:gd name="connsiteX25" fmla="*/ 375593 w 408749"/>
                <a:gd name="connsiteY25" fmla="*/ 245311 h 408947"/>
                <a:gd name="connsiteX26" fmla="*/ 375205 w 408749"/>
                <a:gd name="connsiteY26" fmla="*/ 246169 h 408947"/>
                <a:gd name="connsiteX27" fmla="*/ 307861 w 408749"/>
                <a:gd name="connsiteY27" fmla="*/ 380866 h 408947"/>
                <a:gd name="connsiteX28" fmla="*/ 300038 w 408749"/>
                <a:gd name="connsiteY28" fmla="*/ 383389 h 408947"/>
                <a:gd name="connsiteX29" fmla="*/ 284062 w 408749"/>
                <a:gd name="connsiteY29" fmla="*/ 376599 h 408947"/>
                <a:gd name="connsiteX30" fmla="*/ 220177 w 408749"/>
                <a:gd name="connsiteY30" fmla="*/ 376601 h 408947"/>
                <a:gd name="connsiteX31" fmla="*/ 156291 w 408749"/>
                <a:gd name="connsiteY31" fmla="*/ 364218 h 408947"/>
                <a:gd name="connsiteX32" fmla="*/ 124355 w 408749"/>
                <a:gd name="connsiteY32" fmla="*/ 376611 h 408947"/>
                <a:gd name="connsiteX33" fmla="*/ 108392 w 408749"/>
                <a:gd name="connsiteY33" fmla="*/ 383388 h 408947"/>
                <a:gd name="connsiteX34" fmla="*/ 100691 w 408749"/>
                <a:gd name="connsiteY34" fmla="*/ 380868 h 408947"/>
                <a:gd name="connsiteX35" fmla="*/ 33375 w 408749"/>
                <a:gd name="connsiteY35" fmla="*/ 246219 h 408947"/>
                <a:gd name="connsiteX36" fmla="*/ 35823 w 408749"/>
                <a:gd name="connsiteY36" fmla="*/ 237666 h 408947"/>
                <a:gd name="connsiteX37" fmla="*/ 36619 w 408749"/>
                <a:gd name="connsiteY37" fmla="*/ 237295 h 408947"/>
                <a:gd name="connsiteX38" fmla="*/ 92942 w 408749"/>
                <a:gd name="connsiteY38" fmla="*/ 214794 h 408947"/>
                <a:gd name="connsiteX39" fmla="*/ 102039 w 408749"/>
                <a:gd name="connsiteY39" fmla="*/ 202551 h 408947"/>
                <a:gd name="connsiteX40" fmla="*/ 102039 w 408749"/>
                <a:gd name="connsiteY40" fmla="*/ 99041 h 408947"/>
                <a:gd name="connsiteX41" fmla="*/ 108429 w 408749"/>
                <a:gd name="connsiteY41" fmla="*/ 92652 h 408947"/>
                <a:gd name="connsiteX42" fmla="*/ 242615 w 408749"/>
                <a:gd name="connsiteY42" fmla="*/ 92652 h 408947"/>
                <a:gd name="connsiteX43" fmla="*/ 255395 w 408749"/>
                <a:gd name="connsiteY43" fmla="*/ 79887 h 408947"/>
                <a:gd name="connsiteX44" fmla="*/ 255395 w 408749"/>
                <a:gd name="connsiteY44" fmla="*/ 79872 h 408947"/>
                <a:gd name="connsiteX45" fmla="*/ 255395 w 408749"/>
                <a:gd name="connsiteY45" fmla="*/ 22364 h 408947"/>
                <a:gd name="connsiteX46" fmla="*/ 233030 w 408749"/>
                <a:gd name="connsiteY46" fmla="*/ 0 h 408947"/>
                <a:gd name="connsiteX47" fmla="*/ 175522 w 408749"/>
                <a:gd name="connsiteY47" fmla="*/ 0 h 408947"/>
                <a:gd name="connsiteX48" fmla="*/ 153158 w 408749"/>
                <a:gd name="connsiteY48" fmla="*/ 22364 h 408947"/>
                <a:gd name="connsiteX49" fmla="*/ 153158 w 408749"/>
                <a:gd name="connsiteY49" fmla="*/ 67093 h 408947"/>
                <a:gd name="connsiteX50" fmla="*/ 108429 w 408749"/>
                <a:gd name="connsiteY50" fmla="*/ 67093 h 408947"/>
                <a:gd name="connsiteX51" fmla="*/ 76481 w 408749"/>
                <a:gd name="connsiteY51" fmla="*/ 99042 h 408947"/>
                <a:gd name="connsiteX52" fmla="*/ 76481 w 408749"/>
                <a:gd name="connsiteY52" fmla="*/ 193842 h 408947"/>
                <a:gd name="connsiteX53" fmla="*/ 27047 w 408749"/>
                <a:gd name="connsiteY53" fmla="*/ 213597 h 408947"/>
                <a:gd name="connsiteX54" fmla="*/ 9681 w 408749"/>
                <a:gd name="connsiteY54" fmla="*/ 255822 h 408947"/>
                <a:gd name="connsiteX55" fmla="*/ 10487 w 408749"/>
                <a:gd name="connsiteY55" fmla="*/ 257601 h 408947"/>
                <a:gd name="connsiteX56" fmla="*/ 63980 w 408749"/>
                <a:gd name="connsiteY56" fmla="*/ 364601 h 408947"/>
                <a:gd name="connsiteX57" fmla="*/ 28546 w 408749"/>
                <a:gd name="connsiteY57" fmla="*/ 376611 h 408947"/>
                <a:gd name="connsiteX58" fmla="*/ 12583 w 408749"/>
                <a:gd name="connsiteY58" fmla="*/ 383388 h 408947"/>
                <a:gd name="connsiteX59" fmla="*/ 2 w 408749"/>
                <a:gd name="connsiteY59" fmla="*/ 396365 h 408947"/>
                <a:gd name="connsiteX60" fmla="*/ 12584 w 408749"/>
                <a:gd name="connsiteY60" fmla="*/ 408947 h 408947"/>
                <a:gd name="connsiteX61" fmla="*/ 44520 w 408749"/>
                <a:gd name="connsiteY61" fmla="*/ 396555 h 408947"/>
                <a:gd name="connsiteX62" fmla="*/ 75893 w 408749"/>
                <a:gd name="connsiteY62" fmla="*/ 396004 h 408947"/>
                <a:gd name="connsiteX63" fmla="*/ 76456 w 408749"/>
                <a:gd name="connsiteY63" fmla="*/ 396567 h 408947"/>
                <a:gd name="connsiteX64" fmla="*/ 140328 w 408749"/>
                <a:gd name="connsiteY64" fmla="*/ 396555 h 408947"/>
                <a:gd name="connsiteX65" fmla="*/ 171701 w 408749"/>
                <a:gd name="connsiteY65" fmla="*/ 396004 h 408947"/>
                <a:gd name="connsiteX66" fmla="*/ 172265 w 408749"/>
                <a:gd name="connsiteY66" fmla="*/ 396567 h 408947"/>
                <a:gd name="connsiteX67" fmla="*/ 236150 w 408749"/>
                <a:gd name="connsiteY67" fmla="*/ 396555 h 408947"/>
                <a:gd name="connsiteX68" fmla="*/ 267522 w 408749"/>
                <a:gd name="connsiteY68" fmla="*/ 396004 h 408947"/>
                <a:gd name="connsiteX69" fmla="*/ 268086 w 408749"/>
                <a:gd name="connsiteY69" fmla="*/ 396567 h 408947"/>
                <a:gd name="connsiteX70" fmla="*/ 331997 w 408749"/>
                <a:gd name="connsiteY70" fmla="*/ 396567 h 408947"/>
                <a:gd name="connsiteX71" fmla="*/ 363475 w 408749"/>
                <a:gd name="connsiteY71" fmla="*/ 396035 h 408947"/>
                <a:gd name="connsiteX72" fmla="*/ 364008 w 408749"/>
                <a:gd name="connsiteY72" fmla="*/ 396567 h 408947"/>
                <a:gd name="connsiteX73" fmla="*/ 395970 w 408749"/>
                <a:gd name="connsiteY73" fmla="*/ 408947 h 408947"/>
                <a:gd name="connsiteX74" fmla="*/ 408750 w 408749"/>
                <a:gd name="connsiteY74" fmla="*/ 396181 h 408947"/>
                <a:gd name="connsiteX75" fmla="*/ 408750 w 408749"/>
                <a:gd name="connsiteY75" fmla="*/ 396167 h 408947"/>
                <a:gd name="connsiteX76" fmla="*/ 178717 w 408749"/>
                <a:gd name="connsiteY76" fmla="*/ 25559 h 408947"/>
                <a:gd name="connsiteX77" fmla="*/ 229835 w 408749"/>
                <a:gd name="connsiteY77" fmla="*/ 25559 h 408947"/>
                <a:gd name="connsiteX78" fmla="*/ 229835 w 408749"/>
                <a:gd name="connsiteY78" fmla="*/ 67093 h 408947"/>
                <a:gd name="connsiteX79" fmla="*/ 178717 w 408749"/>
                <a:gd name="connsiteY79" fmla="*/ 67093 h 408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408749" h="408947">
                  <a:moveTo>
                    <a:pt x="408750" y="396167"/>
                  </a:moveTo>
                  <a:cubicBezTo>
                    <a:pt x="408755" y="389113"/>
                    <a:pt x="403040" y="383392"/>
                    <a:pt x="395985" y="383388"/>
                  </a:cubicBezTo>
                  <a:cubicBezTo>
                    <a:pt x="395980" y="383388"/>
                    <a:pt x="395975" y="383388"/>
                    <a:pt x="395970" y="383388"/>
                  </a:cubicBezTo>
                  <a:cubicBezTo>
                    <a:pt x="389923" y="383445"/>
                    <a:pt x="384122" y="380985"/>
                    <a:pt x="379959" y="376599"/>
                  </a:cubicBezTo>
                  <a:cubicBezTo>
                    <a:pt x="370388" y="367783"/>
                    <a:pt x="357537" y="363422"/>
                    <a:pt x="344577" y="364592"/>
                  </a:cubicBezTo>
                  <a:lnTo>
                    <a:pt x="398092" y="257551"/>
                  </a:lnTo>
                  <a:cubicBezTo>
                    <a:pt x="405911" y="241527"/>
                    <a:pt x="399261" y="222198"/>
                    <a:pt x="383237" y="214378"/>
                  </a:cubicBezTo>
                  <a:cubicBezTo>
                    <a:pt x="382640" y="214086"/>
                    <a:pt x="382033" y="213813"/>
                    <a:pt x="381418" y="213559"/>
                  </a:cubicBezTo>
                  <a:lnTo>
                    <a:pt x="332072" y="193847"/>
                  </a:lnTo>
                  <a:lnTo>
                    <a:pt x="332072" y="99042"/>
                  </a:lnTo>
                  <a:cubicBezTo>
                    <a:pt x="331680" y="80776"/>
                    <a:pt x="316555" y="66287"/>
                    <a:pt x="298289" y="66679"/>
                  </a:cubicBezTo>
                  <a:cubicBezTo>
                    <a:pt x="296763" y="66712"/>
                    <a:pt x="295241" y="66851"/>
                    <a:pt x="293733" y="67094"/>
                  </a:cubicBezTo>
                  <a:cubicBezTo>
                    <a:pt x="286677" y="67224"/>
                    <a:pt x="281060" y="73051"/>
                    <a:pt x="281190" y="80109"/>
                  </a:cubicBezTo>
                  <a:cubicBezTo>
                    <a:pt x="281318" y="86983"/>
                    <a:pt x="286861" y="92526"/>
                    <a:pt x="293735" y="92652"/>
                  </a:cubicBezTo>
                  <a:cubicBezTo>
                    <a:pt x="298684" y="92545"/>
                    <a:pt x="306440" y="91857"/>
                    <a:pt x="306513" y="99042"/>
                  </a:cubicBezTo>
                  <a:lnTo>
                    <a:pt x="306513" y="183561"/>
                  </a:lnTo>
                  <a:lnTo>
                    <a:pt x="216058" y="147452"/>
                  </a:lnTo>
                  <a:cubicBezTo>
                    <a:pt x="208439" y="144480"/>
                    <a:pt x="199977" y="144498"/>
                    <a:pt x="192371" y="147502"/>
                  </a:cubicBezTo>
                  <a:lnTo>
                    <a:pt x="135624" y="170254"/>
                  </a:lnTo>
                  <a:cubicBezTo>
                    <a:pt x="129073" y="172872"/>
                    <a:pt x="125886" y="180306"/>
                    <a:pt x="128505" y="186857"/>
                  </a:cubicBezTo>
                  <a:cubicBezTo>
                    <a:pt x="131123" y="193408"/>
                    <a:pt x="138557" y="196595"/>
                    <a:pt x="145108" y="193975"/>
                  </a:cubicBezTo>
                  <a:cubicBezTo>
                    <a:pt x="145117" y="193973"/>
                    <a:pt x="145125" y="193969"/>
                    <a:pt x="145134" y="193965"/>
                  </a:cubicBezTo>
                  <a:lnTo>
                    <a:pt x="201756" y="171264"/>
                  </a:lnTo>
                  <a:cubicBezTo>
                    <a:pt x="203334" y="170650"/>
                    <a:pt x="205083" y="170632"/>
                    <a:pt x="206674" y="171215"/>
                  </a:cubicBezTo>
                  <a:cubicBezTo>
                    <a:pt x="244454" y="186269"/>
                    <a:pt x="335109" y="222578"/>
                    <a:pt x="371847" y="237260"/>
                  </a:cubicBezTo>
                  <a:cubicBezTo>
                    <a:pt x="375105" y="238448"/>
                    <a:pt x="376783" y="242053"/>
                    <a:pt x="375593" y="245311"/>
                  </a:cubicBezTo>
                  <a:cubicBezTo>
                    <a:pt x="375486" y="245607"/>
                    <a:pt x="375355" y="245893"/>
                    <a:pt x="375205" y="246169"/>
                  </a:cubicBezTo>
                  <a:lnTo>
                    <a:pt x="307861" y="380866"/>
                  </a:lnTo>
                  <a:cubicBezTo>
                    <a:pt x="307181" y="383626"/>
                    <a:pt x="303220" y="382975"/>
                    <a:pt x="300038" y="383389"/>
                  </a:cubicBezTo>
                  <a:cubicBezTo>
                    <a:pt x="294000" y="383445"/>
                    <a:pt x="288211" y="380985"/>
                    <a:pt x="284062" y="376599"/>
                  </a:cubicBezTo>
                  <a:cubicBezTo>
                    <a:pt x="265859" y="360372"/>
                    <a:pt x="238380" y="360372"/>
                    <a:pt x="220177" y="376601"/>
                  </a:cubicBezTo>
                  <a:cubicBezTo>
                    <a:pt x="194534" y="398391"/>
                    <a:pt x="186938" y="362468"/>
                    <a:pt x="156291" y="364218"/>
                  </a:cubicBezTo>
                  <a:cubicBezTo>
                    <a:pt x="144459" y="364151"/>
                    <a:pt x="133044" y="368580"/>
                    <a:pt x="124355" y="376611"/>
                  </a:cubicBezTo>
                  <a:cubicBezTo>
                    <a:pt x="120204" y="380987"/>
                    <a:pt x="114423" y="383442"/>
                    <a:pt x="108392" y="383388"/>
                  </a:cubicBezTo>
                  <a:cubicBezTo>
                    <a:pt x="105167" y="383080"/>
                    <a:pt x="101413" y="383537"/>
                    <a:pt x="100691" y="380868"/>
                  </a:cubicBezTo>
                  <a:lnTo>
                    <a:pt x="33375" y="246219"/>
                  </a:lnTo>
                  <a:cubicBezTo>
                    <a:pt x="31689" y="243182"/>
                    <a:pt x="32785" y="239352"/>
                    <a:pt x="35823" y="237666"/>
                  </a:cubicBezTo>
                  <a:cubicBezTo>
                    <a:pt x="36080" y="237524"/>
                    <a:pt x="36345" y="237400"/>
                    <a:pt x="36619" y="237295"/>
                  </a:cubicBezTo>
                  <a:lnTo>
                    <a:pt x="92942" y="214794"/>
                  </a:lnTo>
                  <a:cubicBezTo>
                    <a:pt x="98207" y="212977"/>
                    <a:pt x="101818" y="208117"/>
                    <a:pt x="102039" y="202551"/>
                  </a:cubicBezTo>
                  <a:lnTo>
                    <a:pt x="102039" y="99041"/>
                  </a:lnTo>
                  <a:cubicBezTo>
                    <a:pt x="102047" y="95515"/>
                    <a:pt x="104903" y="92660"/>
                    <a:pt x="108429" y="92652"/>
                  </a:cubicBezTo>
                  <a:lnTo>
                    <a:pt x="242615" y="92652"/>
                  </a:lnTo>
                  <a:cubicBezTo>
                    <a:pt x="249669" y="92656"/>
                    <a:pt x="255391" y="86941"/>
                    <a:pt x="255395" y="79887"/>
                  </a:cubicBezTo>
                  <a:cubicBezTo>
                    <a:pt x="255395" y="79883"/>
                    <a:pt x="255395" y="79878"/>
                    <a:pt x="255395" y="79872"/>
                  </a:cubicBezTo>
                  <a:lnTo>
                    <a:pt x="255395" y="22364"/>
                  </a:lnTo>
                  <a:cubicBezTo>
                    <a:pt x="255381" y="10019"/>
                    <a:pt x="245377" y="15"/>
                    <a:pt x="233030" y="0"/>
                  </a:cubicBezTo>
                  <a:lnTo>
                    <a:pt x="175522" y="0"/>
                  </a:lnTo>
                  <a:cubicBezTo>
                    <a:pt x="163177" y="15"/>
                    <a:pt x="153173" y="10019"/>
                    <a:pt x="153158" y="22364"/>
                  </a:cubicBezTo>
                  <a:lnTo>
                    <a:pt x="153158" y="67093"/>
                  </a:lnTo>
                  <a:lnTo>
                    <a:pt x="108429" y="67093"/>
                  </a:lnTo>
                  <a:cubicBezTo>
                    <a:pt x="90792" y="67109"/>
                    <a:pt x="76497" y="81403"/>
                    <a:pt x="76481" y="99042"/>
                  </a:cubicBezTo>
                  <a:lnTo>
                    <a:pt x="76481" y="193842"/>
                  </a:lnTo>
                  <a:lnTo>
                    <a:pt x="27047" y="213597"/>
                  </a:lnTo>
                  <a:cubicBezTo>
                    <a:pt x="10591" y="220461"/>
                    <a:pt x="2816" y="239367"/>
                    <a:pt x="9681" y="255822"/>
                  </a:cubicBezTo>
                  <a:cubicBezTo>
                    <a:pt x="9932" y="256424"/>
                    <a:pt x="10200" y="257017"/>
                    <a:pt x="10487" y="257601"/>
                  </a:cubicBezTo>
                  <a:lnTo>
                    <a:pt x="63980" y="364601"/>
                  </a:lnTo>
                  <a:cubicBezTo>
                    <a:pt x="51000" y="363402"/>
                    <a:pt x="38122" y="367767"/>
                    <a:pt x="28546" y="376611"/>
                  </a:cubicBezTo>
                  <a:cubicBezTo>
                    <a:pt x="24395" y="380987"/>
                    <a:pt x="18613" y="383440"/>
                    <a:pt x="12583" y="383388"/>
                  </a:cubicBezTo>
                  <a:cubicBezTo>
                    <a:pt x="5525" y="383498"/>
                    <a:pt x="-108" y="389307"/>
                    <a:pt x="2" y="396365"/>
                  </a:cubicBezTo>
                  <a:cubicBezTo>
                    <a:pt x="109" y="403269"/>
                    <a:pt x="5680" y="408840"/>
                    <a:pt x="12584" y="408947"/>
                  </a:cubicBezTo>
                  <a:cubicBezTo>
                    <a:pt x="24415" y="409015"/>
                    <a:pt x="35831" y="404585"/>
                    <a:pt x="44520" y="396555"/>
                  </a:cubicBezTo>
                  <a:cubicBezTo>
                    <a:pt x="53031" y="387739"/>
                    <a:pt x="67077" y="387493"/>
                    <a:pt x="75893" y="396004"/>
                  </a:cubicBezTo>
                  <a:cubicBezTo>
                    <a:pt x="76084" y="396188"/>
                    <a:pt x="76272" y="396376"/>
                    <a:pt x="76456" y="396567"/>
                  </a:cubicBezTo>
                  <a:cubicBezTo>
                    <a:pt x="94548" y="413079"/>
                    <a:pt x="122244" y="413072"/>
                    <a:pt x="140328" y="396555"/>
                  </a:cubicBezTo>
                  <a:cubicBezTo>
                    <a:pt x="148840" y="387739"/>
                    <a:pt x="162886" y="387493"/>
                    <a:pt x="171701" y="396004"/>
                  </a:cubicBezTo>
                  <a:cubicBezTo>
                    <a:pt x="171893" y="396188"/>
                    <a:pt x="172081" y="396376"/>
                    <a:pt x="172265" y="396567"/>
                  </a:cubicBezTo>
                  <a:cubicBezTo>
                    <a:pt x="190361" y="413079"/>
                    <a:pt x="218060" y="413074"/>
                    <a:pt x="236150" y="396555"/>
                  </a:cubicBezTo>
                  <a:cubicBezTo>
                    <a:pt x="244661" y="387739"/>
                    <a:pt x="258707" y="387493"/>
                    <a:pt x="267522" y="396004"/>
                  </a:cubicBezTo>
                  <a:cubicBezTo>
                    <a:pt x="267714" y="396188"/>
                    <a:pt x="267902" y="396376"/>
                    <a:pt x="268086" y="396567"/>
                  </a:cubicBezTo>
                  <a:cubicBezTo>
                    <a:pt x="286192" y="413074"/>
                    <a:pt x="313891" y="413074"/>
                    <a:pt x="331997" y="396567"/>
                  </a:cubicBezTo>
                  <a:cubicBezTo>
                    <a:pt x="340542" y="387728"/>
                    <a:pt x="354636" y="387489"/>
                    <a:pt x="363475" y="396035"/>
                  </a:cubicBezTo>
                  <a:cubicBezTo>
                    <a:pt x="363656" y="396210"/>
                    <a:pt x="363833" y="396386"/>
                    <a:pt x="364008" y="396567"/>
                  </a:cubicBezTo>
                  <a:cubicBezTo>
                    <a:pt x="372711" y="404590"/>
                    <a:pt x="384134" y="409015"/>
                    <a:pt x="395970" y="408947"/>
                  </a:cubicBezTo>
                  <a:cubicBezTo>
                    <a:pt x="403024" y="408951"/>
                    <a:pt x="408746" y="403236"/>
                    <a:pt x="408750" y="396181"/>
                  </a:cubicBezTo>
                  <a:cubicBezTo>
                    <a:pt x="408750" y="396178"/>
                    <a:pt x="408750" y="396173"/>
                    <a:pt x="408750" y="396167"/>
                  </a:cubicBezTo>
                  <a:close/>
                  <a:moveTo>
                    <a:pt x="178717" y="25559"/>
                  </a:moveTo>
                  <a:lnTo>
                    <a:pt x="229835" y="25559"/>
                  </a:lnTo>
                  <a:lnTo>
                    <a:pt x="229835" y="67093"/>
                  </a:lnTo>
                  <a:lnTo>
                    <a:pt x="178717" y="67093"/>
                  </a:lnTo>
                  <a:close/>
                </a:path>
              </a:pathLst>
            </a:custGeom>
            <a:grpFill/>
            <a:ln w="126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BD415EA-650A-0E22-9D96-3A0FB828CA89}"/>
                </a:ext>
              </a:extLst>
            </p:cNvPr>
            <p:cNvSpPr/>
            <p:nvPr/>
          </p:nvSpPr>
          <p:spPr>
            <a:xfrm>
              <a:off x="2585131" y="4212489"/>
              <a:ext cx="349903" cy="349683"/>
            </a:xfrm>
            <a:custGeom>
              <a:avLst/>
              <a:gdLst>
                <a:gd name="connsiteX0" fmla="*/ 292607 w 349903"/>
                <a:gd name="connsiteY0" fmla="*/ 200422 h 349683"/>
                <a:gd name="connsiteX1" fmla="*/ 226927 w 349903"/>
                <a:gd name="connsiteY1" fmla="*/ 178568 h 349683"/>
                <a:gd name="connsiteX2" fmla="*/ 272177 w 349903"/>
                <a:gd name="connsiteY2" fmla="*/ 96525 h 349683"/>
                <a:gd name="connsiteX3" fmla="*/ 77663 w 349903"/>
                <a:gd name="connsiteY3" fmla="*/ 96528 h 349683"/>
                <a:gd name="connsiteX4" fmla="*/ 175031 w 349903"/>
                <a:gd name="connsiteY4" fmla="*/ 193778 h 349683"/>
                <a:gd name="connsiteX5" fmla="*/ 284508 w 349903"/>
                <a:gd name="connsiteY5" fmla="*/ 224670 h 349683"/>
                <a:gd name="connsiteX6" fmla="*/ 324344 w 349903"/>
                <a:gd name="connsiteY6" fmla="*/ 279907 h 349683"/>
                <a:gd name="connsiteX7" fmla="*/ 324344 w 349903"/>
                <a:gd name="connsiteY7" fmla="*/ 316586 h 349683"/>
                <a:gd name="connsiteX8" fmla="*/ 316806 w 349903"/>
                <a:gd name="connsiteY8" fmla="*/ 324125 h 349683"/>
                <a:gd name="connsiteX9" fmla="*/ 32971 w 349903"/>
                <a:gd name="connsiteY9" fmla="*/ 324125 h 349683"/>
                <a:gd name="connsiteX10" fmla="*/ 25558 w 349903"/>
                <a:gd name="connsiteY10" fmla="*/ 316587 h 349683"/>
                <a:gd name="connsiteX11" fmla="*/ 25558 w 349903"/>
                <a:gd name="connsiteY11" fmla="*/ 279907 h 349683"/>
                <a:gd name="connsiteX12" fmla="*/ 65258 w 349903"/>
                <a:gd name="connsiteY12" fmla="*/ 224670 h 349683"/>
                <a:gd name="connsiteX13" fmla="*/ 94772 w 349903"/>
                <a:gd name="connsiteY13" fmla="*/ 214836 h 349683"/>
                <a:gd name="connsiteX14" fmla="*/ 102895 w 349903"/>
                <a:gd name="connsiteY14" fmla="*/ 198698 h 349683"/>
                <a:gd name="connsiteX15" fmla="*/ 86758 w 349903"/>
                <a:gd name="connsiteY15" fmla="*/ 190575 h 349683"/>
                <a:gd name="connsiteX16" fmla="*/ 86685 w 349903"/>
                <a:gd name="connsiteY16" fmla="*/ 190600 h 349683"/>
                <a:gd name="connsiteX17" fmla="*/ 57132 w 349903"/>
                <a:gd name="connsiteY17" fmla="*/ 200446 h 349683"/>
                <a:gd name="connsiteX18" fmla="*/ 0 w 349903"/>
                <a:gd name="connsiteY18" fmla="*/ 279907 h 349683"/>
                <a:gd name="connsiteX19" fmla="*/ 0 w 349903"/>
                <a:gd name="connsiteY19" fmla="*/ 316586 h 349683"/>
                <a:gd name="connsiteX20" fmla="*/ 32971 w 349903"/>
                <a:gd name="connsiteY20" fmla="*/ 349684 h 349683"/>
                <a:gd name="connsiteX21" fmla="*/ 316806 w 349903"/>
                <a:gd name="connsiteY21" fmla="*/ 349684 h 349683"/>
                <a:gd name="connsiteX22" fmla="*/ 349904 w 349903"/>
                <a:gd name="connsiteY22" fmla="*/ 316587 h 349683"/>
                <a:gd name="connsiteX23" fmla="*/ 349904 w 349903"/>
                <a:gd name="connsiteY23" fmla="*/ 279907 h 349683"/>
                <a:gd name="connsiteX24" fmla="*/ 292607 w 349903"/>
                <a:gd name="connsiteY24" fmla="*/ 200422 h 349683"/>
                <a:gd name="connsiteX25" fmla="*/ 103222 w 349903"/>
                <a:gd name="connsiteY25" fmla="*/ 96525 h 349683"/>
                <a:gd name="connsiteX26" fmla="*/ 246618 w 349903"/>
                <a:gd name="connsiteY26" fmla="*/ 96528 h 349683"/>
                <a:gd name="connsiteX27" fmla="*/ 103222 w 349903"/>
                <a:gd name="connsiteY27" fmla="*/ 96525 h 34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9903" h="349683">
                  <a:moveTo>
                    <a:pt x="292607" y="200422"/>
                  </a:moveTo>
                  <a:lnTo>
                    <a:pt x="226927" y="178568"/>
                  </a:lnTo>
                  <a:cubicBezTo>
                    <a:pt x="255067" y="160776"/>
                    <a:pt x="272141" y="129819"/>
                    <a:pt x="272177" y="96525"/>
                  </a:cubicBezTo>
                  <a:cubicBezTo>
                    <a:pt x="267642" y="-32121"/>
                    <a:pt x="82235" y="-32230"/>
                    <a:pt x="77663" y="96528"/>
                  </a:cubicBezTo>
                  <a:cubicBezTo>
                    <a:pt x="77723" y="150258"/>
                    <a:pt x="121300" y="193782"/>
                    <a:pt x="175031" y="193778"/>
                  </a:cubicBezTo>
                  <a:cubicBezTo>
                    <a:pt x="198645" y="192067"/>
                    <a:pt x="261578" y="218317"/>
                    <a:pt x="284508" y="224670"/>
                  </a:cubicBezTo>
                  <a:cubicBezTo>
                    <a:pt x="308287" y="232596"/>
                    <a:pt x="324331" y="254843"/>
                    <a:pt x="324344" y="279907"/>
                  </a:cubicBezTo>
                  <a:lnTo>
                    <a:pt x="324344" y="316586"/>
                  </a:lnTo>
                  <a:cubicBezTo>
                    <a:pt x="324340" y="320747"/>
                    <a:pt x="320967" y="324120"/>
                    <a:pt x="316806" y="324125"/>
                  </a:cubicBezTo>
                  <a:lnTo>
                    <a:pt x="32971" y="324125"/>
                  </a:lnTo>
                  <a:cubicBezTo>
                    <a:pt x="28844" y="324088"/>
                    <a:pt x="25527" y="320714"/>
                    <a:pt x="25558" y="316587"/>
                  </a:cubicBezTo>
                  <a:lnTo>
                    <a:pt x="25558" y="279907"/>
                  </a:lnTo>
                  <a:cubicBezTo>
                    <a:pt x="25552" y="254878"/>
                    <a:pt x="41532" y="232643"/>
                    <a:pt x="65258" y="224670"/>
                  </a:cubicBezTo>
                  <a:lnTo>
                    <a:pt x="94772" y="214836"/>
                  </a:lnTo>
                  <a:cubicBezTo>
                    <a:pt x="101473" y="212623"/>
                    <a:pt x="105108" y="205398"/>
                    <a:pt x="102895" y="198698"/>
                  </a:cubicBezTo>
                  <a:cubicBezTo>
                    <a:pt x="100683" y="191999"/>
                    <a:pt x="93457" y="188362"/>
                    <a:pt x="86758" y="190575"/>
                  </a:cubicBezTo>
                  <a:cubicBezTo>
                    <a:pt x="86734" y="190584"/>
                    <a:pt x="86710" y="190592"/>
                    <a:pt x="86685" y="190600"/>
                  </a:cubicBezTo>
                  <a:lnTo>
                    <a:pt x="57132" y="200446"/>
                  </a:lnTo>
                  <a:cubicBezTo>
                    <a:pt x="22990" y="211902"/>
                    <a:pt x="-13" y="243894"/>
                    <a:pt x="0" y="279907"/>
                  </a:cubicBezTo>
                  <a:lnTo>
                    <a:pt x="0" y="316586"/>
                  </a:lnTo>
                  <a:cubicBezTo>
                    <a:pt x="-14" y="334823"/>
                    <a:pt x="14736" y="349628"/>
                    <a:pt x="32971" y="349684"/>
                  </a:cubicBezTo>
                  <a:lnTo>
                    <a:pt x="316806" y="349684"/>
                  </a:lnTo>
                  <a:cubicBezTo>
                    <a:pt x="335076" y="349661"/>
                    <a:pt x="349880" y="334856"/>
                    <a:pt x="349904" y="316587"/>
                  </a:cubicBezTo>
                  <a:lnTo>
                    <a:pt x="349904" y="279907"/>
                  </a:lnTo>
                  <a:cubicBezTo>
                    <a:pt x="349900" y="243843"/>
                    <a:pt x="326822" y="211827"/>
                    <a:pt x="292607" y="200422"/>
                  </a:cubicBezTo>
                  <a:close/>
                  <a:moveTo>
                    <a:pt x="103222" y="96525"/>
                  </a:moveTo>
                  <a:cubicBezTo>
                    <a:pt x="106225" y="1785"/>
                    <a:pt x="243620" y="1782"/>
                    <a:pt x="246618" y="96528"/>
                  </a:cubicBezTo>
                  <a:cubicBezTo>
                    <a:pt x="243247" y="191424"/>
                    <a:pt x="106563" y="191379"/>
                    <a:pt x="103222" y="96525"/>
                  </a:cubicBezTo>
                  <a:close/>
                </a:path>
              </a:pathLst>
            </a:custGeom>
            <a:grpFill/>
            <a:ln w="126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025564B0-DE69-46D5-5253-AE8EB1D84415}"/>
                </a:ext>
              </a:extLst>
            </p:cNvPr>
            <p:cNvSpPr/>
            <p:nvPr/>
          </p:nvSpPr>
          <p:spPr>
            <a:xfrm rot="10534003">
              <a:off x="2638176" y="3897668"/>
              <a:ext cx="225235" cy="263671"/>
            </a:xfrm>
            <a:custGeom>
              <a:avLst/>
              <a:gdLst>
                <a:gd name="connsiteX0" fmla="*/ 144633 w 225235"/>
                <a:gd name="connsiteY0" fmla="*/ 139891 h 263671"/>
                <a:gd name="connsiteX1" fmla="*/ 131518 w 225235"/>
                <a:gd name="connsiteY1" fmla="*/ 139255 h 263671"/>
                <a:gd name="connsiteX2" fmla="*/ 124766 w 225235"/>
                <a:gd name="connsiteY2" fmla="*/ 161993 h 263671"/>
                <a:gd name="connsiteX3" fmla="*/ 28182 w 225235"/>
                <a:gd name="connsiteY3" fmla="*/ 75530 h 263671"/>
                <a:gd name="connsiteX4" fmla="*/ 57910 w 225235"/>
                <a:gd name="connsiteY4" fmla="*/ 21604 h 263671"/>
                <a:gd name="connsiteX5" fmla="*/ 57487 w 225235"/>
                <a:gd name="connsiteY5" fmla="*/ 3534 h 263671"/>
                <a:gd name="connsiteX6" fmla="*/ 39788 w 225235"/>
                <a:gd name="connsiteY6" fmla="*/ 3584 h 263671"/>
                <a:gd name="connsiteX7" fmla="*/ 124769 w 225235"/>
                <a:gd name="connsiteY7" fmla="*/ 237671 h 263671"/>
                <a:gd name="connsiteX8" fmla="*/ 124766 w 225235"/>
                <a:gd name="connsiteY8" fmla="*/ 250464 h 263671"/>
                <a:gd name="connsiteX9" fmla="*/ 137546 w 225235"/>
                <a:gd name="connsiteY9" fmla="*/ 263243 h 263671"/>
                <a:gd name="connsiteX10" fmla="*/ 219615 w 225235"/>
                <a:gd name="connsiteY10" fmla="*/ 211126 h 263671"/>
                <a:gd name="connsiteX11" fmla="*/ 222998 w 225235"/>
                <a:gd name="connsiteY11" fmla="*/ 193243 h 263671"/>
                <a:gd name="connsiteX12" fmla="*/ 219614 w 225235"/>
                <a:gd name="connsiteY12" fmla="*/ 189860 h 263671"/>
                <a:gd name="connsiteX13" fmla="*/ 150324 w 225235"/>
                <a:gd name="connsiteY13" fmla="*/ 226590 h 263671"/>
                <a:gd name="connsiteX14" fmla="*/ 138502 w 225235"/>
                <a:gd name="connsiteY14" fmla="*/ 212740 h 263671"/>
                <a:gd name="connsiteX15" fmla="*/ 137545 w 225235"/>
                <a:gd name="connsiteY15" fmla="*/ 212699 h 263671"/>
                <a:gd name="connsiteX16" fmla="*/ 32314 w 225235"/>
                <a:gd name="connsiteY16" fmla="*/ 139329 h 263671"/>
                <a:gd name="connsiteX17" fmla="*/ 137545 w 225235"/>
                <a:gd name="connsiteY17" fmla="*/ 188287 h 263671"/>
                <a:gd name="connsiteX18" fmla="*/ 150365 w 225235"/>
                <a:gd name="connsiteY18" fmla="*/ 175353 h 263671"/>
                <a:gd name="connsiteX19" fmla="*/ 150324 w 225235"/>
                <a:gd name="connsiteY19" fmla="*/ 174397 h 263671"/>
                <a:gd name="connsiteX20" fmla="*/ 189487 w 225235"/>
                <a:gd name="connsiteY20" fmla="*/ 200493 h 263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5235" h="263671">
                  <a:moveTo>
                    <a:pt x="144633" y="139891"/>
                  </a:moveTo>
                  <a:cubicBezTo>
                    <a:pt x="140713" y="137280"/>
                    <a:pt x="135674" y="137036"/>
                    <a:pt x="131518" y="139255"/>
                  </a:cubicBezTo>
                  <a:cubicBezTo>
                    <a:pt x="123105" y="142970"/>
                    <a:pt x="124844" y="154628"/>
                    <a:pt x="124766" y="161993"/>
                  </a:cubicBezTo>
                  <a:cubicBezTo>
                    <a:pt x="77530" y="156490"/>
                    <a:pt x="38859" y="121873"/>
                    <a:pt x="28182" y="75530"/>
                  </a:cubicBezTo>
                  <a:cubicBezTo>
                    <a:pt x="32822" y="55117"/>
                    <a:pt x="43126" y="36426"/>
                    <a:pt x="57910" y="21604"/>
                  </a:cubicBezTo>
                  <a:cubicBezTo>
                    <a:pt x="62783" y="16498"/>
                    <a:pt x="62594" y="8408"/>
                    <a:pt x="57487" y="3534"/>
                  </a:cubicBezTo>
                  <a:cubicBezTo>
                    <a:pt x="52528" y="-1197"/>
                    <a:pt x="44720" y="-1175"/>
                    <a:pt x="39788" y="3584"/>
                  </a:cubicBezTo>
                  <a:cubicBezTo>
                    <a:pt x="-42358" y="84664"/>
                    <a:pt x="10871" y="228255"/>
                    <a:pt x="124769" y="237671"/>
                  </a:cubicBezTo>
                  <a:lnTo>
                    <a:pt x="124766" y="250464"/>
                  </a:lnTo>
                  <a:cubicBezTo>
                    <a:pt x="124805" y="257505"/>
                    <a:pt x="130503" y="263205"/>
                    <a:pt x="137546" y="263243"/>
                  </a:cubicBezTo>
                  <a:cubicBezTo>
                    <a:pt x="135718" y="269206"/>
                    <a:pt x="218902" y="210879"/>
                    <a:pt x="219615" y="211126"/>
                  </a:cubicBezTo>
                  <a:cubicBezTo>
                    <a:pt x="225487" y="207122"/>
                    <a:pt x="227002" y="199115"/>
                    <a:pt x="222998" y="193243"/>
                  </a:cubicBezTo>
                  <a:cubicBezTo>
                    <a:pt x="222092" y="191914"/>
                    <a:pt x="220944" y="190766"/>
                    <a:pt x="219614" y="189860"/>
                  </a:cubicBezTo>
                  <a:close/>
                  <a:moveTo>
                    <a:pt x="150324" y="226590"/>
                  </a:moveTo>
                  <a:cubicBezTo>
                    <a:pt x="150885" y="219500"/>
                    <a:pt x="145591" y="213299"/>
                    <a:pt x="138502" y="212740"/>
                  </a:cubicBezTo>
                  <a:cubicBezTo>
                    <a:pt x="138184" y="212714"/>
                    <a:pt x="137864" y="212701"/>
                    <a:pt x="137545" y="212699"/>
                  </a:cubicBezTo>
                  <a:cubicBezTo>
                    <a:pt x="90580" y="212644"/>
                    <a:pt x="48605" y="183379"/>
                    <a:pt x="32314" y="139329"/>
                  </a:cubicBezTo>
                  <a:cubicBezTo>
                    <a:pt x="58493" y="170318"/>
                    <a:pt x="96978" y="188223"/>
                    <a:pt x="137545" y="188287"/>
                  </a:cubicBezTo>
                  <a:cubicBezTo>
                    <a:pt x="144656" y="188255"/>
                    <a:pt x="150397" y="182465"/>
                    <a:pt x="150365" y="175353"/>
                  </a:cubicBezTo>
                  <a:cubicBezTo>
                    <a:pt x="150364" y="175034"/>
                    <a:pt x="150350" y="174715"/>
                    <a:pt x="150324" y="174397"/>
                  </a:cubicBezTo>
                  <a:lnTo>
                    <a:pt x="189487" y="200493"/>
                  </a:lnTo>
                  <a:close/>
                </a:path>
              </a:pathLst>
            </a:custGeom>
            <a:grpFill/>
            <a:ln w="126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3E61D93-3515-F7D5-CFAF-1FB22274D2D8}"/>
              </a:ext>
            </a:extLst>
          </p:cNvPr>
          <p:cNvCxnSpPr>
            <a:cxnSpLocks/>
          </p:cNvCxnSpPr>
          <p:nvPr/>
        </p:nvCxnSpPr>
        <p:spPr>
          <a:xfrm flipH="1">
            <a:off x="9596927" y="0"/>
            <a:ext cx="309073" cy="292702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09796" y="777354"/>
            <a:ext cx="19762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CEO </a:t>
            </a:r>
            <a:r>
              <a:rPr lang="ko-KR" altLang="en-US" sz="2000" b="1" dirty="0"/>
              <a:t>메시지</a:t>
            </a:r>
            <a:endParaRPr lang="ko-KR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594300" y="1238363"/>
            <a:ext cx="5899370" cy="542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marL="0" indent="0" algn="just">
              <a:lnSpc>
                <a:spcPct val="150000"/>
              </a:lnSpc>
              <a:defRPr/>
            </a:pPr>
            <a:r>
              <a:rPr lang="ko-KR" altLang="en-US" sz="1100" b="1" dirty="0" err="1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우양상선은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 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1982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년 창립이래 정부의 해운산업합리화 계획에 적극 참여하여 수출산업발전과 </a:t>
            </a:r>
            <a:r>
              <a:rPr lang="ko-KR" altLang="en-US" sz="1100" b="1" dirty="0" err="1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고속성장이라는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 국가경제정책에 발맞춰 철강제품 및 각종 원자재의 화물운송에 역점을 두고 중견국적선사로 성장하여 왔습니다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defRPr/>
            </a:pPr>
            <a:endParaRPr lang="en-US" altLang="ko-KR" sz="1100" b="1" dirty="0">
              <a:solidFill>
                <a:schemeClr val="tx1">
                  <a:lumMod val="50000"/>
                  <a:lumOff val="50000"/>
                </a:schemeClr>
              </a:solidFill>
              <a:ea typeface="굴림" panose="020B0600000101010101" pitchFamily="50" charset="-127"/>
              <a:cs typeface="Verdana" panose="020B0604030504040204" pitchFamily="34" charset="0"/>
            </a:endParaRPr>
          </a:p>
          <a:p>
            <a:pPr marL="0" indent="0" algn="just">
              <a:lnSpc>
                <a:spcPct val="150000"/>
              </a:lnSpc>
              <a:defRPr/>
            </a:pP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1991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년 철강전용선을 건조하여 국내철강사와 장기 운송계약을 체결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, 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안정적인 운송서비스를 제공하고 있으며 사선 및 </a:t>
            </a:r>
            <a:r>
              <a:rPr lang="ko-KR" altLang="en-US" sz="1100" b="1" dirty="0" err="1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용선영업의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 지속적인 확대를 통해 해상운송에 크게 이바지하고 있습니다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defRPr/>
            </a:pPr>
            <a:endParaRPr lang="en-US" altLang="ko-KR" sz="1100" b="1" dirty="0">
              <a:solidFill>
                <a:schemeClr val="tx1">
                  <a:lumMod val="50000"/>
                  <a:lumOff val="50000"/>
                </a:schemeClr>
              </a:solidFill>
              <a:ea typeface="굴림" panose="020B0600000101010101" pitchFamily="50" charset="-127"/>
              <a:cs typeface="Verdana" panose="020B0604030504040204" pitchFamily="34" charset="0"/>
            </a:endParaRPr>
          </a:p>
          <a:p>
            <a:pPr marL="0" indent="0" algn="just">
              <a:lnSpc>
                <a:spcPct val="150000"/>
              </a:lnSpc>
              <a:defRPr/>
            </a:pP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2009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년 국내 </a:t>
            </a:r>
            <a:r>
              <a:rPr lang="ko-KR" altLang="en-US" sz="1100" b="1" dirty="0" err="1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철강사와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 ‘동남아 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COA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계약’ 체결을 계기로 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DWT20,000</a:t>
            </a:r>
            <a:r>
              <a:rPr lang="ko-KR" altLang="en-US" sz="1100" b="1" dirty="0" err="1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톤급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 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Bulk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선박을 도입하여 서비스 항로를 동남아시아로 넓히고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, 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나아가 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2011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년 </a:t>
            </a:r>
            <a:r>
              <a:rPr lang="ko-KR" altLang="en-US" sz="1100" b="1" dirty="0" err="1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남부발전과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 장기 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CVC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계약을 시작으로 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2013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년 서부발전 및 남동발전과의 장기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CVC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계약을 체결함으로써 글로벌 해운회사의 위상을 갖추게 되었습니다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defRPr/>
            </a:pPr>
            <a:endParaRPr lang="en-US" altLang="ko-KR" sz="1100" b="1" dirty="0">
              <a:solidFill>
                <a:schemeClr val="tx1">
                  <a:lumMod val="50000"/>
                  <a:lumOff val="50000"/>
                </a:schemeClr>
              </a:solidFill>
              <a:ea typeface="굴림" panose="020B0600000101010101" pitchFamily="50" charset="-127"/>
              <a:cs typeface="Verdana" panose="020B0604030504040204" pitchFamily="34" charset="0"/>
            </a:endParaRPr>
          </a:p>
          <a:p>
            <a:pPr marL="0" indent="0" algn="just">
              <a:lnSpc>
                <a:spcPct val="150000"/>
              </a:lnSpc>
              <a:defRPr/>
            </a:pP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더불어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, 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고객만족을 실현하기 위해 수익의 극대화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, 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효율의 극대화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, 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경비절감의 극대화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, 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기능의 극대화라는 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4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대 경영이념을 바탕으로 안전경영시스템의 지속적 유지 및 향상으로 급변하는 세계 </a:t>
            </a:r>
            <a:r>
              <a:rPr lang="ko-KR" altLang="en-US" sz="1100" b="1" dirty="0" err="1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해운시황에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 신속히 </a:t>
            </a:r>
            <a:r>
              <a:rPr lang="ko-KR" altLang="en-US" sz="1100" b="1" dirty="0" err="1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대처함은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 물론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, 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고객 여러분이 신뢰할 수 있는 서비스를 제공에 심혈을 기울이고 있습니다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defRPr/>
            </a:pPr>
            <a:endParaRPr lang="en-US" altLang="ko-KR" sz="1100" b="1" dirty="0">
              <a:solidFill>
                <a:schemeClr val="tx1">
                  <a:lumMod val="50000"/>
                  <a:lumOff val="50000"/>
                </a:schemeClr>
              </a:solidFill>
              <a:ea typeface="굴림" panose="020B0600000101010101" pitchFamily="50" charset="-127"/>
              <a:cs typeface="Verdana" panose="020B0604030504040204" pitchFamily="34" charset="0"/>
            </a:endParaRPr>
          </a:p>
          <a:p>
            <a:pPr marL="0" indent="0" algn="just">
              <a:lnSpc>
                <a:spcPct val="150000"/>
              </a:lnSpc>
              <a:defRPr/>
            </a:pP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앞으로도 저희 </a:t>
            </a:r>
            <a:r>
              <a:rPr lang="ko-KR" altLang="en-US" sz="1100" b="1" dirty="0" err="1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우양상선은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 지금까지 쌓아온 해운분야의 다양한 경험과 노하우를 바탕으로 고객 여러분께 보다 나은 서비스를 제공하기 위하여 부단히 노력할 것을 </a:t>
            </a:r>
            <a:r>
              <a:rPr lang="ko-KR" altLang="en-US" sz="1100" b="1" dirty="0" err="1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약속드리며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 </a:t>
            </a:r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21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세기 </a:t>
            </a:r>
            <a:r>
              <a:rPr lang="ko-KR" altLang="en-US" sz="1100" b="1" dirty="0" err="1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해양한국의</a:t>
            </a:r>
            <a:r>
              <a:rPr lang="ko-KR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 선두주자로 발돋움할 수 있도록 최선을 다하겠습니다</a:t>
            </a:r>
            <a:r>
              <a:rPr lang="en-US" altLang="ko-KR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굴림" panose="020B0600000101010101" pitchFamily="50" charset="-127"/>
                <a:cs typeface="Verdana" panose="020B0604030504040204" pitchFamily="34" charset="0"/>
              </a:rPr>
              <a:t>.</a:t>
            </a: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3670" y="1460377"/>
            <a:ext cx="2877907" cy="2446221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28746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203A2AE-A675-4B5F-577B-67EA7326FB1C}"/>
              </a:ext>
            </a:extLst>
          </p:cNvPr>
          <p:cNvSpPr txBox="1"/>
          <p:nvPr/>
        </p:nvSpPr>
        <p:spPr>
          <a:xfrm>
            <a:off x="364999" y="316345"/>
            <a:ext cx="30343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spc="-90" dirty="0">
                <a:solidFill>
                  <a:srgbClr val="424656"/>
                </a:solidFill>
                <a:latin typeface="S-Core Dream 6 Bold" panose="020B0503030302020204" pitchFamily="34" charset="-127"/>
                <a:ea typeface="S-Core Dream 6 Bold" panose="020B0503030302020204" pitchFamily="34" charset="-127"/>
                <a:cs typeface="Pretendard SemiBold" panose="02000503000000020004" pitchFamily="2" charset="-127"/>
              </a:rPr>
              <a:t>1. </a:t>
            </a:r>
            <a:r>
              <a:rPr lang="ko-KR" altLang="en-US" sz="2000" b="1" spc="-90" dirty="0" smtClean="0">
                <a:solidFill>
                  <a:srgbClr val="424656"/>
                </a:solidFill>
                <a:latin typeface="S-Core Dream 6 Bold" panose="020B0503030302020204" pitchFamily="34" charset="-127"/>
                <a:ea typeface="S-Core Dream 6 Bold" panose="020B0503030302020204" pitchFamily="34" charset="-127"/>
                <a:cs typeface="Pretendard SemiBold" panose="02000503000000020004" pitchFamily="2" charset="-127"/>
              </a:rPr>
              <a:t>우양상선 주식회사  소개</a:t>
            </a:r>
            <a:endParaRPr lang="en-US" sz="2000" b="1" spc="-90" dirty="0">
              <a:solidFill>
                <a:srgbClr val="424656"/>
              </a:solidFill>
              <a:latin typeface="S-Core Dream 6 Bold" panose="020B0503030302020204" pitchFamily="34" charset="-127"/>
              <a:ea typeface="S-Core Dream 6 Bold" panose="020B0503030302020204" pitchFamily="34" charset="-127"/>
              <a:cs typeface="Pretendard SemiBold" panose="02000503000000020004" pitchFamily="2" charset="-127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DC9FD7-D063-B414-357F-C9BED4E6999C}"/>
              </a:ext>
            </a:extLst>
          </p:cNvPr>
          <p:cNvSpPr/>
          <p:nvPr/>
        </p:nvSpPr>
        <p:spPr>
          <a:xfrm>
            <a:off x="150470" y="0"/>
            <a:ext cx="122579" cy="668897"/>
          </a:xfrm>
          <a:prstGeom prst="rect">
            <a:avLst/>
          </a:prstGeom>
          <a:solidFill>
            <a:srgbClr val="0478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438F6AC-067A-8C5B-29CB-C69C3AFE46AB}"/>
              </a:ext>
            </a:extLst>
          </p:cNvPr>
          <p:cNvGrpSpPr/>
          <p:nvPr/>
        </p:nvGrpSpPr>
        <p:grpSpPr>
          <a:xfrm>
            <a:off x="509796" y="1333921"/>
            <a:ext cx="295822" cy="295903"/>
            <a:chOff x="2219573" y="3846516"/>
            <a:chExt cx="715461" cy="715656"/>
          </a:xfrm>
          <a:solidFill>
            <a:schemeClr val="bg1"/>
          </a:solidFill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E4C41BE6-4E79-3CAE-BAAB-820B0A0CF137}"/>
                </a:ext>
              </a:extLst>
            </p:cNvPr>
            <p:cNvSpPr/>
            <p:nvPr/>
          </p:nvSpPr>
          <p:spPr>
            <a:xfrm>
              <a:off x="2296300" y="4042856"/>
              <a:ext cx="255380" cy="70126"/>
            </a:xfrm>
            <a:custGeom>
              <a:avLst/>
              <a:gdLst>
                <a:gd name="connsiteX0" fmla="*/ 915 w 255380"/>
                <a:gd name="connsiteY0" fmla="*/ 61973 h 70126"/>
                <a:gd name="connsiteX1" fmla="*/ 17524 w 255380"/>
                <a:gd name="connsiteY1" fmla="*/ 69100 h 70126"/>
                <a:gd name="connsiteX2" fmla="*/ 17526 w 255380"/>
                <a:gd name="connsiteY2" fmla="*/ 69098 h 70126"/>
                <a:gd name="connsiteX3" fmla="*/ 125203 w 255380"/>
                <a:gd name="connsiteY3" fmla="*/ 26030 h 70126"/>
                <a:gd name="connsiteX4" fmla="*/ 129921 w 255380"/>
                <a:gd name="connsiteY4" fmla="*/ 26043 h 70126"/>
                <a:gd name="connsiteX5" fmla="*/ 237823 w 255380"/>
                <a:gd name="connsiteY5" fmla="*/ 69199 h 70126"/>
                <a:gd name="connsiteX6" fmla="*/ 254452 w 255380"/>
                <a:gd name="connsiteY6" fmla="*/ 62114 h 70126"/>
                <a:gd name="connsiteX7" fmla="*/ 247368 w 255380"/>
                <a:gd name="connsiteY7" fmla="*/ 45486 h 70126"/>
                <a:gd name="connsiteX8" fmla="*/ 247308 w 255380"/>
                <a:gd name="connsiteY8" fmla="*/ 45463 h 70126"/>
                <a:gd name="connsiteX9" fmla="*/ 139431 w 255380"/>
                <a:gd name="connsiteY9" fmla="*/ 2319 h 70126"/>
                <a:gd name="connsiteX10" fmla="*/ 115694 w 255380"/>
                <a:gd name="connsiteY10" fmla="*/ 2306 h 70126"/>
                <a:gd name="connsiteX11" fmla="*/ 8041 w 255380"/>
                <a:gd name="connsiteY11" fmla="*/ 45362 h 70126"/>
                <a:gd name="connsiteX12" fmla="*/ 915 w 255380"/>
                <a:gd name="connsiteY12" fmla="*/ 61973 h 70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5380" h="70126">
                  <a:moveTo>
                    <a:pt x="915" y="61973"/>
                  </a:moveTo>
                  <a:cubicBezTo>
                    <a:pt x="3532" y="68527"/>
                    <a:pt x="10969" y="71718"/>
                    <a:pt x="17524" y="69100"/>
                  </a:cubicBezTo>
                  <a:cubicBezTo>
                    <a:pt x="17524" y="69100"/>
                    <a:pt x="17525" y="69098"/>
                    <a:pt x="17526" y="69098"/>
                  </a:cubicBezTo>
                  <a:lnTo>
                    <a:pt x="125203" y="26030"/>
                  </a:lnTo>
                  <a:cubicBezTo>
                    <a:pt x="126719" y="25423"/>
                    <a:pt x="128410" y="25427"/>
                    <a:pt x="129921" y="26043"/>
                  </a:cubicBezTo>
                  <a:lnTo>
                    <a:pt x="237823" y="69199"/>
                  </a:lnTo>
                  <a:cubicBezTo>
                    <a:pt x="244372" y="71835"/>
                    <a:pt x="251817" y="68663"/>
                    <a:pt x="254452" y="62114"/>
                  </a:cubicBezTo>
                  <a:cubicBezTo>
                    <a:pt x="257089" y="55566"/>
                    <a:pt x="253917" y="48122"/>
                    <a:pt x="247368" y="45486"/>
                  </a:cubicBezTo>
                  <a:cubicBezTo>
                    <a:pt x="247348" y="45478"/>
                    <a:pt x="247329" y="45470"/>
                    <a:pt x="247308" y="45463"/>
                  </a:cubicBezTo>
                  <a:lnTo>
                    <a:pt x="139431" y="2319"/>
                  </a:lnTo>
                  <a:cubicBezTo>
                    <a:pt x="131820" y="-769"/>
                    <a:pt x="123308" y="-773"/>
                    <a:pt x="115694" y="2306"/>
                  </a:cubicBezTo>
                  <a:lnTo>
                    <a:pt x="8041" y="45362"/>
                  </a:lnTo>
                  <a:cubicBezTo>
                    <a:pt x="1488" y="47981"/>
                    <a:pt x="-1703" y="55418"/>
                    <a:pt x="915" y="61973"/>
                  </a:cubicBezTo>
                  <a:close/>
                </a:path>
              </a:pathLst>
            </a:custGeom>
            <a:grpFill/>
            <a:ln w="126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565CEEE4-8E0B-CE0E-FCF8-CBA80C026FFE}"/>
                </a:ext>
              </a:extLst>
            </p:cNvPr>
            <p:cNvSpPr/>
            <p:nvPr/>
          </p:nvSpPr>
          <p:spPr>
            <a:xfrm>
              <a:off x="2219573" y="3846516"/>
              <a:ext cx="408749" cy="408947"/>
            </a:xfrm>
            <a:custGeom>
              <a:avLst/>
              <a:gdLst>
                <a:gd name="connsiteX0" fmla="*/ 408750 w 408749"/>
                <a:gd name="connsiteY0" fmla="*/ 396167 h 408947"/>
                <a:gd name="connsiteX1" fmla="*/ 395985 w 408749"/>
                <a:gd name="connsiteY1" fmla="*/ 383388 h 408947"/>
                <a:gd name="connsiteX2" fmla="*/ 395970 w 408749"/>
                <a:gd name="connsiteY2" fmla="*/ 383388 h 408947"/>
                <a:gd name="connsiteX3" fmla="*/ 379959 w 408749"/>
                <a:gd name="connsiteY3" fmla="*/ 376599 h 408947"/>
                <a:gd name="connsiteX4" fmla="*/ 344577 w 408749"/>
                <a:gd name="connsiteY4" fmla="*/ 364592 h 408947"/>
                <a:gd name="connsiteX5" fmla="*/ 398092 w 408749"/>
                <a:gd name="connsiteY5" fmla="*/ 257551 h 408947"/>
                <a:gd name="connsiteX6" fmla="*/ 383237 w 408749"/>
                <a:gd name="connsiteY6" fmla="*/ 214378 h 408947"/>
                <a:gd name="connsiteX7" fmla="*/ 381418 w 408749"/>
                <a:gd name="connsiteY7" fmla="*/ 213559 h 408947"/>
                <a:gd name="connsiteX8" fmla="*/ 332072 w 408749"/>
                <a:gd name="connsiteY8" fmla="*/ 193847 h 408947"/>
                <a:gd name="connsiteX9" fmla="*/ 332072 w 408749"/>
                <a:gd name="connsiteY9" fmla="*/ 99042 h 408947"/>
                <a:gd name="connsiteX10" fmla="*/ 298289 w 408749"/>
                <a:gd name="connsiteY10" fmla="*/ 66679 h 408947"/>
                <a:gd name="connsiteX11" fmla="*/ 293733 w 408749"/>
                <a:gd name="connsiteY11" fmla="*/ 67094 h 408947"/>
                <a:gd name="connsiteX12" fmla="*/ 281190 w 408749"/>
                <a:gd name="connsiteY12" fmla="*/ 80109 h 408947"/>
                <a:gd name="connsiteX13" fmla="*/ 293735 w 408749"/>
                <a:gd name="connsiteY13" fmla="*/ 92652 h 408947"/>
                <a:gd name="connsiteX14" fmla="*/ 306513 w 408749"/>
                <a:gd name="connsiteY14" fmla="*/ 99042 h 408947"/>
                <a:gd name="connsiteX15" fmla="*/ 306513 w 408749"/>
                <a:gd name="connsiteY15" fmla="*/ 183561 h 408947"/>
                <a:gd name="connsiteX16" fmla="*/ 216058 w 408749"/>
                <a:gd name="connsiteY16" fmla="*/ 147452 h 408947"/>
                <a:gd name="connsiteX17" fmla="*/ 192371 w 408749"/>
                <a:gd name="connsiteY17" fmla="*/ 147502 h 408947"/>
                <a:gd name="connsiteX18" fmla="*/ 135624 w 408749"/>
                <a:gd name="connsiteY18" fmla="*/ 170254 h 408947"/>
                <a:gd name="connsiteX19" fmla="*/ 128505 w 408749"/>
                <a:gd name="connsiteY19" fmla="*/ 186857 h 408947"/>
                <a:gd name="connsiteX20" fmla="*/ 145108 w 408749"/>
                <a:gd name="connsiteY20" fmla="*/ 193975 h 408947"/>
                <a:gd name="connsiteX21" fmla="*/ 145134 w 408749"/>
                <a:gd name="connsiteY21" fmla="*/ 193965 h 408947"/>
                <a:gd name="connsiteX22" fmla="*/ 201756 w 408749"/>
                <a:gd name="connsiteY22" fmla="*/ 171264 h 408947"/>
                <a:gd name="connsiteX23" fmla="*/ 206674 w 408749"/>
                <a:gd name="connsiteY23" fmla="*/ 171215 h 408947"/>
                <a:gd name="connsiteX24" fmla="*/ 371847 w 408749"/>
                <a:gd name="connsiteY24" fmla="*/ 237260 h 408947"/>
                <a:gd name="connsiteX25" fmla="*/ 375593 w 408749"/>
                <a:gd name="connsiteY25" fmla="*/ 245311 h 408947"/>
                <a:gd name="connsiteX26" fmla="*/ 375205 w 408749"/>
                <a:gd name="connsiteY26" fmla="*/ 246169 h 408947"/>
                <a:gd name="connsiteX27" fmla="*/ 307861 w 408749"/>
                <a:gd name="connsiteY27" fmla="*/ 380866 h 408947"/>
                <a:gd name="connsiteX28" fmla="*/ 300038 w 408749"/>
                <a:gd name="connsiteY28" fmla="*/ 383389 h 408947"/>
                <a:gd name="connsiteX29" fmla="*/ 284062 w 408749"/>
                <a:gd name="connsiteY29" fmla="*/ 376599 h 408947"/>
                <a:gd name="connsiteX30" fmla="*/ 220177 w 408749"/>
                <a:gd name="connsiteY30" fmla="*/ 376601 h 408947"/>
                <a:gd name="connsiteX31" fmla="*/ 156291 w 408749"/>
                <a:gd name="connsiteY31" fmla="*/ 364218 h 408947"/>
                <a:gd name="connsiteX32" fmla="*/ 124355 w 408749"/>
                <a:gd name="connsiteY32" fmla="*/ 376611 h 408947"/>
                <a:gd name="connsiteX33" fmla="*/ 108392 w 408749"/>
                <a:gd name="connsiteY33" fmla="*/ 383388 h 408947"/>
                <a:gd name="connsiteX34" fmla="*/ 100691 w 408749"/>
                <a:gd name="connsiteY34" fmla="*/ 380868 h 408947"/>
                <a:gd name="connsiteX35" fmla="*/ 33375 w 408749"/>
                <a:gd name="connsiteY35" fmla="*/ 246219 h 408947"/>
                <a:gd name="connsiteX36" fmla="*/ 35823 w 408749"/>
                <a:gd name="connsiteY36" fmla="*/ 237666 h 408947"/>
                <a:gd name="connsiteX37" fmla="*/ 36619 w 408749"/>
                <a:gd name="connsiteY37" fmla="*/ 237295 h 408947"/>
                <a:gd name="connsiteX38" fmla="*/ 92942 w 408749"/>
                <a:gd name="connsiteY38" fmla="*/ 214794 h 408947"/>
                <a:gd name="connsiteX39" fmla="*/ 102039 w 408749"/>
                <a:gd name="connsiteY39" fmla="*/ 202551 h 408947"/>
                <a:gd name="connsiteX40" fmla="*/ 102039 w 408749"/>
                <a:gd name="connsiteY40" fmla="*/ 99041 h 408947"/>
                <a:gd name="connsiteX41" fmla="*/ 108429 w 408749"/>
                <a:gd name="connsiteY41" fmla="*/ 92652 h 408947"/>
                <a:gd name="connsiteX42" fmla="*/ 242615 w 408749"/>
                <a:gd name="connsiteY42" fmla="*/ 92652 h 408947"/>
                <a:gd name="connsiteX43" fmla="*/ 255395 w 408749"/>
                <a:gd name="connsiteY43" fmla="*/ 79887 h 408947"/>
                <a:gd name="connsiteX44" fmla="*/ 255395 w 408749"/>
                <a:gd name="connsiteY44" fmla="*/ 79872 h 408947"/>
                <a:gd name="connsiteX45" fmla="*/ 255395 w 408749"/>
                <a:gd name="connsiteY45" fmla="*/ 22364 h 408947"/>
                <a:gd name="connsiteX46" fmla="*/ 233030 w 408749"/>
                <a:gd name="connsiteY46" fmla="*/ 0 h 408947"/>
                <a:gd name="connsiteX47" fmla="*/ 175522 w 408749"/>
                <a:gd name="connsiteY47" fmla="*/ 0 h 408947"/>
                <a:gd name="connsiteX48" fmla="*/ 153158 w 408749"/>
                <a:gd name="connsiteY48" fmla="*/ 22364 h 408947"/>
                <a:gd name="connsiteX49" fmla="*/ 153158 w 408749"/>
                <a:gd name="connsiteY49" fmla="*/ 67093 h 408947"/>
                <a:gd name="connsiteX50" fmla="*/ 108429 w 408749"/>
                <a:gd name="connsiteY50" fmla="*/ 67093 h 408947"/>
                <a:gd name="connsiteX51" fmla="*/ 76481 w 408749"/>
                <a:gd name="connsiteY51" fmla="*/ 99042 h 408947"/>
                <a:gd name="connsiteX52" fmla="*/ 76481 w 408749"/>
                <a:gd name="connsiteY52" fmla="*/ 193842 h 408947"/>
                <a:gd name="connsiteX53" fmla="*/ 27047 w 408749"/>
                <a:gd name="connsiteY53" fmla="*/ 213597 h 408947"/>
                <a:gd name="connsiteX54" fmla="*/ 9681 w 408749"/>
                <a:gd name="connsiteY54" fmla="*/ 255822 h 408947"/>
                <a:gd name="connsiteX55" fmla="*/ 10487 w 408749"/>
                <a:gd name="connsiteY55" fmla="*/ 257601 h 408947"/>
                <a:gd name="connsiteX56" fmla="*/ 63980 w 408749"/>
                <a:gd name="connsiteY56" fmla="*/ 364601 h 408947"/>
                <a:gd name="connsiteX57" fmla="*/ 28546 w 408749"/>
                <a:gd name="connsiteY57" fmla="*/ 376611 h 408947"/>
                <a:gd name="connsiteX58" fmla="*/ 12583 w 408749"/>
                <a:gd name="connsiteY58" fmla="*/ 383388 h 408947"/>
                <a:gd name="connsiteX59" fmla="*/ 2 w 408749"/>
                <a:gd name="connsiteY59" fmla="*/ 396365 h 408947"/>
                <a:gd name="connsiteX60" fmla="*/ 12584 w 408749"/>
                <a:gd name="connsiteY60" fmla="*/ 408947 h 408947"/>
                <a:gd name="connsiteX61" fmla="*/ 44520 w 408749"/>
                <a:gd name="connsiteY61" fmla="*/ 396555 h 408947"/>
                <a:gd name="connsiteX62" fmla="*/ 75893 w 408749"/>
                <a:gd name="connsiteY62" fmla="*/ 396004 h 408947"/>
                <a:gd name="connsiteX63" fmla="*/ 76456 w 408749"/>
                <a:gd name="connsiteY63" fmla="*/ 396567 h 408947"/>
                <a:gd name="connsiteX64" fmla="*/ 140328 w 408749"/>
                <a:gd name="connsiteY64" fmla="*/ 396555 h 408947"/>
                <a:gd name="connsiteX65" fmla="*/ 171701 w 408749"/>
                <a:gd name="connsiteY65" fmla="*/ 396004 h 408947"/>
                <a:gd name="connsiteX66" fmla="*/ 172265 w 408749"/>
                <a:gd name="connsiteY66" fmla="*/ 396567 h 408947"/>
                <a:gd name="connsiteX67" fmla="*/ 236150 w 408749"/>
                <a:gd name="connsiteY67" fmla="*/ 396555 h 408947"/>
                <a:gd name="connsiteX68" fmla="*/ 267522 w 408749"/>
                <a:gd name="connsiteY68" fmla="*/ 396004 h 408947"/>
                <a:gd name="connsiteX69" fmla="*/ 268086 w 408749"/>
                <a:gd name="connsiteY69" fmla="*/ 396567 h 408947"/>
                <a:gd name="connsiteX70" fmla="*/ 331997 w 408749"/>
                <a:gd name="connsiteY70" fmla="*/ 396567 h 408947"/>
                <a:gd name="connsiteX71" fmla="*/ 363475 w 408749"/>
                <a:gd name="connsiteY71" fmla="*/ 396035 h 408947"/>
                <a:gd name="connsiteX72" fmla="*/ 364008 w 408749"/>
                <a:gd name="connsiteY72" fmla="*/ 396567 h 408947"/>
                <a:gd name="connsiteX73" fmla="*/ 395970 w 408749"/>
                <a:gd name="connsiteY73" fmla="*/ 408947 h 408947"/>
                <a:gd name="connsiteX74" fmla="*/ 408750 w 408749"/>
                <a:gd name="connsiteY74" fmla="*/ 396181 h 408947"/>
                <a:gd name="connsiteX75" fmla="*/ 408750 w 408749"/>
                <a:gd name="connsiteY75" fmla="*/ 396167 h 408947"/>
                <a:gd name="connsiteX76" fmla="*/ 178717 w 408749"/>
                <a:gd name="connsiteY76" fmla="*/ 25559 h 408947"/>
                <a:gd name="connsiteX77" fmla="*/ 229835 w 408749"/>
                <a:gd name="connsiteY77" fmla="*/ 25559 h 408947"/>
                <a:gd name="connsiteX78" fmla="*/ 229835 w 408749"/>
                <a:gd name="connsiteY78" fmla="*/ 67093 h 408947"/>
                <a:gd name="connsiteX79" fmla="*/ 178717 w 408749"/>
                <a:gd name="connsiteY79" fmla="*/ 67093 h 408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408749" h="408947">
                  <a:moveTo>
                    <a:pt x="408750" y="396167"/>
                  </a:moveTo>
                  <a:cubicBezTo>
                    <a:pt x="408755" y="389113"/>
                    <a:pt x="403040" y="383392"/>
                    <a:pt x="395985" y="383388"/>
                  </a:cubicBezTo>
                  <a:cubicBezTo>
                    <a:pt x="395980" y="383388"/>
                    <a:pt x="395975" y="383388"/>
                    <a:pt x="395970" y="383388"/>
                  </a:cubicBezTo>
                  <a:cubicBezTo>
                    <a:pt x="389923" y="383445"/>
                    <a:pt x="384122" y="380985"/>
                    <a:pt x="379959" y="376599"/>
                  </a:cubicBezTo>
                  <a:cubicBezTo>
                    <a:pt x="370388" y="367783"/>
                    <a:pt x="357537" y="363422"/>
                    <a:pt x="344577" y="364592"/>
                  </a:cubicBezTo>
                  <a:lnTo>
                    <a:pt x="398092" y="257551"/>
                  </a:lnTo>
                  <a:cubicBezTo>
                    <a:pt x="405911" y="241527"/>
                    <a:pt x="399261" y="222198"/>
                    <a:pt x="383237" y="214378"/>
                  </a:cubicBezTo>
                  <a:cubicBezTo>
                    <a:pt x="382640" y="214086"/>
                    <a:pt x="382033" y="213813"/>
                    <a:pt x="381418" y="213559"/>
                  </a:cubicBezTo>
                  <a:lnTo>
                    <a:pt x="332072" y="193847"/>
                  </a:lnTo>
                  <a:lnTo>
                    <a:pt x="332072" y="99042"/>
                  </a:lnTo>
                  <a:cubicBezTo>
                    <a:pt x="331680" y="80776"/>
                    <a:pt x="316555" y="66287"/>
                    <a:pt x="298289" y="66679"/>
                  </a:cubicBezTo>
                  <a:cubicBezTo>
                    <a:pt x="296763" y="66712"/>
                    <a:pt x="295241" y="66851"/>
                    <a:pt x="293733" y="67094"/>
                  </a:cubicBezTo>
                  <a:cubicBezTo>
                    <a:pt x="286677" y="67224"/>
                    <a:pt x="281060" y="73051"/>
                    <a:pt x="281190" y="80109"/>
                  </a:cubicBezTo>
                  <a:cubicBezTo>
                    <a:pt x="281318" y="86983"/>
                    <a:pt x="286861" y="92526"/>
                    <a:pt x="293735" y="92652"/>
                  </a:cubicBezTo>
                  <a:cubicBezTo>
                    <a:pt x="298684" y="92545"/>
                    <a:pt x="306440" y="91857"/>
                    <a:pt x="306513" y="99042"/>
                  </a:cubicBezTo>
                  <a:lnTo>
                    <a:pt x="306513" y="183561"/>
                  </a:lnTo>
                  <a:lnTo>
                    <a:pt x="216058" y="147452"/>
                  </a:lnTo>
                  <a:cubicBezTo>
                    <a:pt x="208439" y="144480"/>
                    <a:pt x="199977" y="144498"/>
                    <a:pt x="192371" y="147502"/>
                  </a:cubicBezTo>
                  <a:lnTo>
                    <a:pt x="135624" y="170254"/>
                  </a:lnTo>
                  <a:cubicBezTo>
                    <a:pt x="129073" y="172872"/>
                    <a:pt x="125886" y="180306"/>
                    <a:pt x="128505" y="186857"/>
                  </a:cubicBezTo>
                  <a:cubicBezTo>
                    <a:pt x="131123" y="193408"/>
                    <a:pt x="138557" y="196595"/>
                    <a:pt x="145108" y="193975"/>
                  </a:cubicBezTo>
                  <a:cubicBezTo>
                    <a:pt x="145117" y="193973"/>
                    <a:pt x="145125" y="193969"/>
                    <a:pt x="145134" y="193965"/>
                  </a:cubicBezTo>
                  <a:lnTo>
                    <a:pt x="201756" y="171264"/>
                  </a:lnTo>
                  <a:cubicBezTo>
                    <a:pt x="203334" y="170650"/>
                    <a:pt x="205083" y="170632"/>
                    <a:pt x="206674" y="171215"/>
                  </a:cubicBezTo>
                  <a:cubicBezTo>
                    <a:pt x="244454" y="186269"/>
                    <a:pt x="335109" y="222578"/>
                    <a:pt x="371847" y="237260"/>
                  </a:cubicBezTo>
                  <a:cubicBezTo>
                    <a:pt x="375105" y="238448"/>
                    <a:pt x="376783" y="242053"/>
                    <a:pt x="375593" y="245311"/>
                  </a:cubicBezTo>
                  <a:cubicBezTo>
                    <a:pt x="375486" y="245607"/>
                    <a:pt x="375355" y="245893"/>
                    <a:pt x="375205" y="246169"/>
                  </a:cubicBezTo>
                  <a:lnTo>
                    <a:pt x="307861" y="380866"/>
                  </a:lnTo>
                  <a:cubicBezTo>
                    <a:pt x="307181" y="383626"/>
                    <a:pt x="303220" y="382975"/>
                    <a:pt x="300038" y="383389"/>
                  </a:cubicBezTo>
                  <a:cubicBezTo>
                    <a:pt x="294000" y="383445"/>
                    <a:pt x="288211" y="380985"/>
                    <a:pt x="284062" y="376599"/>
                  </a:cubicBezTo>
                  <a:cubicBezTo>
                    <a:pt x="265859" y="360372"/>
                    <a:pt x="238380" y="360372"/>
                    <a:pt x="220177" y="376601"/>
                  </a:cubicBezTo>
                  <a:cubicBezTo>
                    <a:pt x="194534" y="398391"/>
                    <a:pt x="186938" y="362468"/>
                    <a:pt x="156291" y="364218"/>
                  </a:cubicBezTo>
                  <a:cubicBezTo>
                    <a:pt x="144459" y="364151"/>
                    <a:pt x="133044" y="368580"/>
                    <a:pt x="124355" y="376611"/>
                  </a:cubicBezTo>
                  <a:cubicBezTo>
                    <a:pt x="120204" y="380987"/>
                    <a:pt x="114423" y="383442"/>
                    <a:pt x="108392" y="383388"/>
                  </a:cubicBezTo>
                  <a:cubicBezTo>
                    <a:pt x="105167" y="383080"/>
                    <a:pt x="101413" y="383537"/>
                    <a:pt x="100691" y="380868"/>
                  </a:cubicBezTo>
                  <a:lnTo>
                    <a:pt x="33375" y="246219"/>
                  </a:lnTo>
                  <a:cubicBezTo>
                    <a:pt x="31689" y="243182"/>
                    <a:pt x="32785" y="239352"/>
                    <a:pt x="35823" y="237666"/>
                  </a:cubicBezTo>
                  <a:cubicBezTo>
                    <a:pt x="36080" y="237524"/>
                    <a:pt x="36345" y="237400"/>
                    <a:pt x="36619" y="237295"/>
                  </a:cubicBezTo>
                  <a:lnTo>
                    <a:pt x="92942" y="214794"/>
                  </a:lnTo>
                  <a:cubicBezTo>
                    <a:pt x="98207" y="212977"/>
                    <a:pt x="101818" y="208117"/>
                    <a:pt x="102039" y="202551"/>
                  </a:cubicBezTo>
                  <a:lnTo>
                    <a:pt x="102039" y="99041"/>
                  </a:lnTo>
                  <a:cubicBezTo>
                    <a:pt x="102047" y="95515"/>
                    <a:pt x="104903" y="92660"/>
                    <a:pt x="108429" y="92652"/>
                  </a:cubicBezTo>
                  <a:lnTo>
                    <a:pt x="242615" y="92652"/>
                  </a:lnTo>
                  <a:cubicBezTo>
                    <a:pt x="249669" y="92656"/>
                    <a:pt x="255391" y="86941"/>
                    <a:pt x="255395" y="79887"/>
                  </a:cubicBezTo>
                  <a:cubicBezTo>
                    <a:pt x="255395" y="79883"/>
                    <a:pt x="255395" y="79878"/>
                    <a:pt x="255395" y="79872"/>
                  </a:cubicBezTo>
                  <a:lnTo>
                    <a:pt x="255395" y="22364"/>
                  </a:lnTo>
                  <a:cubicBezTo>
                    <a:pt x="255381" y="10019"/>
                    <a:pt x="245377" y="15"/>
                    <a:pt x="233030" y="0"/>
                  </a:cubicBezTo>
                  <a:lnTo>
                    <a:pt x="175522" y="0"/>
                  </a:lnTo>
                  <a:cubicBezTo>
                    <a:pt x="163177" y="15"/>
                    <a:pt x="153173" y="10019"/>
                    <a:pt x="153158" y="22364"/>
                  </a:cubicBezTo>
                  <a:lnTo>
                    <a:pt x="153158" y="67093"/>
                  </a:lnTo>
                  <a:lnTo>
                    <a:pt x="108429" y="67093"/>
                  </a:lnTo>
                  <a:cubicBezTo>
                    <a:pt x="90792" y="67109"/>
                    <a:pt x="76497" y="81403"/>
                    <a:pt x="76481" y="99042"/>
                  </a:cubicBezTo>
                  <a:lnTo>
                    <a:pt x="76481" y="193842"/>
                  </a:lnTo>
                  <a:lnTo>
                    <a:pt x="27047" y="213597"/>
                  </a:lnTo>
                  <a:cubicBezTo>
                    <a:pt x="10591" y="220461"/>
                    <a:pt x="2816" y="239367"/>
                    <a:pt x="9681" y="255822"/>
                  </a:cubicBezTo>
                  <a:cubicBezTo>
                    <a:pt x="9932" y="256424"/>
                    <a:pt x="10200" y="257017"/>
                    <a:pt x="10487" y="257601"/>
                  </a:cubicBezTo>
                  <a:lnTo>
                    <a:pt x="63980" y="364601"/>
                  </a:lnTo>
                  <a:cubicBezTo>
                    <a:pt x="51000" y="363402"/>
                    <a:pt x="38122" y="367767"/>
                    <a:pt x="28546" y="376611"/>
                  </a:cubicBezTo>
                  <a:cubicBezTo>
                    <a:pt x="24395" y="380987"/>
                    <a:pt x="18613" y="383440"/>
                    <a:pt x="12583" y="383388"/>
                  </a:cubicBezTo>
                  <a:cubicBezTo>
                    <a:pt x="5525" y="383498"/>
                    <a:pt x="-108" y="389307"/>
                    <a:pt x="2" y="396365"/>
                  </a:cubicBezTo>
                  <a:cubicBezTo>
                    <a:pt x="109" y="403269"/>
                    <a:pt x="5680" y="408840"/>
                    <a:pt x="12584" y="408947"/>
                  </a:cubicBezTo>
                  <a:cubicBezTo>
                    <a:pt x="24415" y="409015"/>
                    <a:pt x="35831" y="404585"/>
                    <a:pt x="44520" y="396555"/>
                  </a:cubicBezTo>
                  <a:cubicBezTo>
                    <a:pt x="53031" y="387739"/>
                    <a:pt x="67077" y="387493"/>
                    <a:pt x="75893" y="396004"/>
                  </a:cubicBezTo>
                  <a:cubicBezTo>
                    <a:pt x="76084" y="396188"/>
                    <a:pt x="76272" y="396376"/>
                    <a:pt x="76456" y="396567"/>
                  </a:cubicBezTo>
                  <a:cubicBezTo>
                    <a:pt x="94548" y="413079"/>
                    <a:pt x="122244" y="413072"/>
                    <a:pt x="140328" y="396555"/>
                  </a:cubicBezTo>
                  <a:cubicBezTo>
                    <a:pt x="148840" y="387739"/>
                    <a:pt x="162886" y="387493"/>
                    <a:pt x="171701" y="396004"/>
                  </a:cubicBezTo>
                  <a:cubicBezTo>
                    <a:pt x="171893" y="396188"/>
                    <a:pt x="172081" y="396376"/>
                    <a:pt x="172265" y="396567"/>
                  </a:cubicBezTo>
                  <a:cubicBezTo>
                    <a:pt x="190361" y="413079"/>
                    <a:pt x="218060" y="413074"/>
                    <a:pt x="236150" y="396555"/>
                  </a:cubicBezTo>
                  <a:cubicBezTo>
                    <a:pt x="244661" y="387739"/>
                    <a:pt x="258707" y="387493"/>
                    <a:pt x="267522" y="396004"/>
                  </a:cubicBezTo>
                  <a:cubicBezTo>
                    <a:pt x="267714" y="396188"/>
                    <a:pt x="267902" y="396376"/>
                    <a:pt x="268086" y="396567"/>
                  </a:cubicBezTo>
                  <a:cubicBezTo>
                    <a:pt x="286192" y="413074"/>
                    <a:pt x="313891" y="413074"/>
                    <a:pt x="331997" y="396567"/>
                  </a:cubicBezTo>
                  <a:cubicBezTo>
                    <a:pt x="340542" y="387728"/>
                    <a:pt x="354636" y="387489"/>
                    <a:pt x="363475" y="396035"/>
                  </a:cubicBezTo>
                  <a:cubicBezTo>
                    <a:pt x="363656" y="396210"/>
                    <a:pt x="363833" y="396386"/>
                    <a:pt x="364008" y="396567"/>
                  </a:cubicBezTo>
                  <a:cubicBezTo>
                    <a:pt x="372711" y="404590"/>
                    <a:pt x="384134" y="409015"/>
                    <a:pt x="395970" y="408947"/>
                  </a:cubicBezTo>
                  <a:cubicBezTo>
                    <a:pt x="403024" y="408951"/>
                    <a:pt x="408746" y="403236"/>
                    <a:pt x="408750" y="396181"/>
                  </a:cubicBezTo>
                  <a:cubicBezTo>
                    <a:pt x="408750" y="396178"/>
                    <a:pt x="408750" y="396173"/>
                    <a:pt x="408750" y="396167"/>
                  </a:cubicBezTo>
                  <a:close/>
                  <a:moveTo>
                    <a:pt x="178717" y="25559"/>
                  </a:moveTo>
                  <a:lnTo>
                    <a:pt x="229835" y="25559"/>
                  </a:lnTo>
                  <a:lnTo>
                    <a:pt x="229835" y="67093"/>
                  </a:lnTo>
                  <a:lnTo>
                    <a:pt x="178717" y="67093"/>
                  </a:lnTo>
                  <a:close/>
                </a:path>
              </a:pathLst>
            </a:custGeom>
            <a:grpFill/>
            <a:ln w="126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BD415EA-650A-0E22-9D96-3A0FB828CA89}"/>
                </a:ext>
              </a:extLst>
            </p:cNvPr>
            <p:cNvSpPr/>
            <p:nvPr/>
          </p:nvSpPr>
          <p:spPr>
            <a:xfrm>
              <a:off x="2585131" y="4212489"/>
              <a:ext cx="349903" cy="349683"/>
            </a:xfrm>
            <a:custGeom>
              <a:avLst/>
              <a:gdLst>
                <a:gd name="connsiteX0" fmla="*/ 292607 w 349903"/>
                <a:gd name="connsiteY0" fmla="*/ 200422 h 349683"/>
                <a:gd name="connsiteX1" fmla="*/ 226927 w 349903"/>
                <a:gd name="connsiteY1" fmla="*/ 178568 h 349683"/>
                <a:gd name="connsiteX2" fmla="*/ 272177 w 349903"/>
                <a:gd name="connsiteY2" fmla="*/ 96525 h 349683"/>
                <a:gd name="connsiteX3" fmla="*/ 77663 w 349903"/>
                <a:gd name="connsiteY3" fmla="*/ 96528 h 349683"/>
                <a:gd name="connsiteX4" fmla="*/ 175031 w 349903"/>
                <a:gd name="connsiteY4" fmla="*/ 193778 h 349683"/>
                <a:gd name="connsiteX5" fmla="*/ 284508 w 349903"/>
                <a:gd name="connsiteY5" fmla="*/ 224670 h 349683"/>
                <a:gd name="connsiteX6" fmla="*/ 324344 w 349903"/>
                <a:gd name="connsiteY6" fmla="*/ 279907 h 349683"/>
                <a:gd name="connsiteX7" fmla="*/ 324344 w 349903"/>
                <a:gd name="connsiteY7" fmla="*/ 316586 h 349683"/>
                <a:gd name="connsiteX8" fmla="*/ 316806 w 349903"/>
                <a:gd name="connsiteY8" fmla="*/ 324125 h 349683"/>
                <a:gd name="connsiteX9" fmla="*/ 32971 w 349903"/>
                <a:gd name="connsiteY9" fmla="*/ 324125 h 349683"/>
                <a:gd name="connsiteX10" fmla="*/ 25558 w 349903"/>
                <a:gd name="connsiteY10" fmla="*/ 316587 h 349683"/>
                <a:gd name="connsiteX11" fmla="*/ 25558 w 349903"/>
                <a:gd name="connsiteY11" fmla="*/ 279907 h 349683"/>
                <a:gd name="connsiteX12" fmla="*/ 65258 w 349903"/>
                <a:gd name="connsiteY12" fmla="*/ 224670 h 349683"/>
                <a:gd name="connsiteX13" fmla="*/ 94772 w 349903"/>
                <a:gd name="connsiteY13" fmla="*/ 214836 h 349683"/>
                <a:gd name="connsiteX14" fmla="*/ 102895 w 349903"/>
                <a:gd name="connsiteY14" fmla="*/ 198698 h 349683"/>
                <a:gd name="connsiteX15" fmla="*/ 86758 w 349903"/>
                <a:gd name="connsiteY15" fmla="*/ 190575 h 349683"/>
                <a:gd name="connsiteX16" fmla="*/ 86685 w 349903"/>
                <a:gd name="connsiteY16" fmla="*/ 190600 h 349683"/>
                <a:gd name="connsiteX17" fmla="*/ 57132 w 349903"/>
                <a:gd name="connsiteY17" fmla="*/ 200446 h 349683"/>
                <a:gd name="connsiteX18" fmla="*/ 0 w 349903"/>
                <a:gd name="connsiteY18" fmla="*/ 279907 h 349683"/>
                <a:gd name="connsiteX19" fmla="*/ 0 w 349903"/>
                <a:gd name="connsiteY19" fmla="*/ 316586 h 349683"/>
                <a:gd name="connsiteX20" fmla="*/ 32971 w 349903"/>
                <a:gd name="connsiteY20" fmla="*/ 349684 h 349683"/>
                <a:gd name="connsiteX21" fmla="*/ 316806 w 349903"/>
                <a:gd name="connsiteY21" fmla="*/ 349684 h 349683"/>
                <a:gd name="connsiteX22" fmla="*/ 349904 w 349903"/>
                <a:gd name="connsiteY22" fmla="*/ 316587 h 349683"/>
                <a:gd name="connsiteX23" fmla="*/ 349904 w 349903"/>
                <a:gd name="connsiteY23" fmla="*/ 279907 h 349683"/>
                <a:gd name="connsiteX24" fmla="*/ 292607 w 349903"/>
                <a:gd name="connsiteY24" fmla="*/ 200422 h 349683"/>
                <a:gd name="connsiteX25" fmla="*/ 103222 w 349903"/>
                <a:gd name="connsiteY25" fmla="*/ 96525 h 349683"/>
                <a:gd name="connsiteX26" fmla="*/ 246618 w 349903"/>
                <a:gd name="connsiteY26" fmla="*/ 96528 h 349683"/>
                <a:gd name="connsiteX27" fmla="*/ 103222 w 349903"/>
                <a:gd name="connsiteY27" fmla="*/ 96525 h 34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9903" h="349683">
                  <a:moveTo>
                    <a:pt x="292607" y="200422"/>
                  </a:moveTo>
                  <a:lnTo>
                    <a:pt x="226927" y="178568"/>
                  </a:lnTo>
                  <a:cubicBezTo>
                    <a:pt x="255067" y="160776"/>
                    <a:pt x="272141" y="129819"/>
                    <a:pt x="272177" y="96525"/>
                  </a:cubicBezTo>
                  <a:cubicBezTo>
                    <a:pt x="267642" y="-32121"/>
                    <a:pt x="82235" y="-32230"/>
                    <a:pt x="77663" y="96528"/>
                  </a:cubicBezTo>
                  <a:cubicBezTo>
                    <a:pt x="77723" y="150258"/>
                    <a:pt x="121300" y="193782"/>
                    <a:pt x="175031" y="193778"/>
                  </a:cubicBezTo>
                  <a:cubicBezTo>
                    <a:pt x="198645" y="192067"/>
                    <a:pt x="261578" y="218317"/>
                    <a:pt x="284508" y="224670"/>
                  </a:cubicBezTo>
                  <a:cubicBezTo>
                    <a:pt x="308287" y="232596"/>
                    <a:pt x="324331" y="254843"/>
                    <a:pt x="324344" y="279907"/>
                  </a:cubicBezTo>
                  <a:lnTo>
                    <a:pt x="324344" y="316586"/>
                  </a:lnTo>
                  <a:cubicBezTo>
                    <a:pt x="324340" y="320747"/>
                    <a:pt x="320967" y="324120"/>
                    <a:pt x="316806" y="324125"/>
                  </a:cubicBezTo>
                  <a:lnTo>
                    <a:pt x="32971" y="324125"/>
                  </a:lnTo>
                  <a:cubicBezTo>
                    <a:pt x="28844" y="324088"/>
                    <a:pt x="25527" y="320714"/>
                    <a:pt x="25558" y="316587"/>
                  </a:cubicBezTo>
                  <a:lnTo>
                    <a:pt x="25558" y="279907"/>
                  </a:lnTo>
                  <a:cubicBezTo>
                    <a:pt x="25552" y="254878"/>
                    <a:pt x="41532" y="232643"/>
                    <a:pt x="65258" y="224670"/>
                  </a:cubicBezTo>
                  <a:lnTo>
                    <a:pt x="94772" y="214836"/>
                  </a:lnTo>
                  <a:cubicBezTo>
                    <a:pt x="101473" y="212623"/>
                    <a:pt x="105108" y="205398"/>
                    <a:pt x="102895" y="198698"/>
                  </a:cubicBezTo>
                  <a:cubicBezTo>
                    <a:pt x="100683" y="191999"/>
                    <a:pt x="93457" y="188362"/>
                    <a:pt x="86758" y="190575"/>
                  </a:cubicBezTo>
                  <a:cubicBezTo>
                    <a:pt x="86734" y="190584"/>
                    <a:pt x="86710" y="190592"/>
                    <a:pt x="86685" y="190600"/>
                  </a:cubicBezTo>
                  <a:lnTo>
                    <a:pt x="57132" y="200446"/>
                  </a:lnTo>
                  <a:cubicBezTo>
                    <a:pt x="22990" y="211902"/>
                    <a:pt x="-13" y="243894"/>
                    <a:pt x="0" y="279907"/>
                  </a:cubicBezTo>
                  <a:lnTo>
                    <a:pt x="0" y="316586"/>
                  </a:lnTo>
                  <a:cubicBezTo>
                    <a:pt x="-14" y="334823"/>
                    <a:pt x="14736" y="349628"/>
                    <a:pt x="32971" y="349684"/>
                  </a:cubicBezTo>
                  <a:lnTo>
                    <a:pt x="316806" y="349684"/>
                  </a:lnTo>
                  <a:cubicBezTo>
                    <a:pt x="335076" y="349661"/>
                    <a:pt x="349880" y="334856"/>
                    <a:pt x="349904" y="316587"/>
                  </a:cubicBezTo>
                  <a:lnTo>
                    <a:pt x="349904" y="279907"/>
                  </a:lnTo>
                  <a:cubicBezTo>
                    <a:pt x="349900" y="243843"/>
                    <a:pt x="326822" y="211827"/>
                    <a:pt x="292607" y="200422"/>
                  </a:cubicBezTo>
                  <a:close/>
                  <a:moveTo>
                    <a:pt x="103222" y="96525"/>
                  </a:moveTo>
                  <a:cubicBezTo>
                    <a:pt x="106225" y="1785"/>
                    <a:pt x="243620" y="1782"/>
                    <a:pt x="246618" y="96528"/>
                  </a:cubicBezTo>
                  <a:cubicBezTo>
                    <a:pt x="243247" y="191424"/>
                    <a:pt x="106563" y="191379"/>
                    <a:pt x="103222" y="96525"/>
                  </a:cubicBezTo>
                  <a:close/>
                </a:path>
              </a:pathLst>
            </a:custGeom>
            <a:grpFill/>
            <a:ln w="126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025564B0-DE69-46D5-5253-AE8EB1D84415}"/>
                </a:ext>
              </a:extLst>
            </p:cNvPr>
            <p:cNvSpPr/>
            <p:nvPr/>
          </p:nvSpPr>
          <p:spPr>
            <a:xfrm rot="10534003">
              <a:off x="2638176" y="3897668"/>
              <a:ext cx="225235" cy="263671"/>
            </a:xfrm>
            <a:custGeom>
              <a:avLst/>
              <a:gdLst>
                <a:gd name="connsiteX0" fmla="*/ 144633 w 225235"/>
                <a:gd name="connsiteY0" fmla="*/ 139891 h 263671"/>
                <a:gd name="connsiteX1" fmla="*/ 131518 w 225235"/>
                <a:gd name="connsiteY1" fmla="*/ 139255 h 263671"/>
                <a:gd name="connsiteX2" fmla="*/ 124766 w 225235"/>
                <a:gd name="connsiteY2" fmla="*/ 161993 h 263671"/>
                <a:gd name="connsiteX3" fmla="*/ 28182 w 225235"/>
                <a:gd name="connsiteY3" fmla="*/ 75530 h 263671"/>
                <a:gd name="connsiteX4" fmla="*/ 57910 w 225235"/>
                <a:gd name="connsiteY4" fmla="*/ 21604 h 263671"/>
                <a:gd name="connsiteX5" fmla="*/ 57487 w 225235"/>
                <a:gd name="connsiteY5" fmla="*/ 3534 h 263671"/>
                <a:gd name="connsiteX6" fmla="*/ 39788 w 225235"/>
                <a:gd name="connsiteY6" fmla="*/ 3584 h 263671"/>
                <a:gd name="connsiteX7" fmla="*/ 124769 w 225235"/>
                <a:gd name="connsiteY7" fmla="*/ 237671 h 263671"/>
                <a:gd name="connsiteX8" fmla="*/ 124766 w 225235"/>
                <a:gd name="connsiteY8" fmla="*/ 250464 h 263671"/>
                <a:gd name="connsiteX9" fmla="*/ 137546 w 225235"/>
                <a:gd name="connsiteY9" fmla="*/ 263243 h 263671"/>
                <a:gd name="connsiteX10" fmla="*/ 219615 w 225235"/>
                <a:gd name="connsiteY10" fmla="*/ 211126 h 263671"/>
                <a:gd name="connsiteX11" fmla="*/ 222998 w 225235"/>
                <a:gd name="connsiteY11" fmla="*/ 193243 h 263671"/>
                <a:gd name="connsiteX12" fmla="*/ 219614 w 225235"/>
                <a:gd name="connsiteY12" fmla="*/ 189860 h 263671"/>
                <a:gd name="connsiteX13" fmla="*/ 150324 w 225235"/>
                <a:gd name="connsiteY13" fmla="*/ 226590 h 263671"/>
                <a:gd name="connsiteX14" fmla="*/ 138502 w 225235"/>
                <a:gd name="connsiteY14" fmla="*/ 212740 h 263671"/>
                <a:gd name="connsiteX15" fmla="*/ 137545 w 225235"/>
                <a:gd name="connsiteY15" fmla="*/ 212699 h 263671"/>
                <a:gd name="connsiteX16" fmla="*/ 32314 w 225235"/>
                <a:gd name="connsiteY16" fmla="*/ 139329 h 263671"/>
                <a:gd name="connsiteX17" fmla="*/ 137545 w 225235"/>
                <a:gd name="connsiteY17" fmla="*/ 188287 h 263671"/>
                <a:gd name="connsiteX18" fmla="*/ 150365 w 225235"/>
                <a:gd name="connsiteY18" fmla="*/ 175353 h 263671"/>
                <a:gd name="connsiteX19" fmla="*/ 150324 w 225235"/>
                <a:gd name="connsiteY19" fmla="*/ 174397 h 263671"/>
                <a:gd name="connsiteX20" fmla="*/ 189487 w 225235"/>
                <a:gd name="connsiteY20" fmla="*/ 200493 h 263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5235" h="263671">
                  <a:moveTo>
                    <a:pt x="144633" y="139891"/>
                  </a:moveTo>
                  <a:cubicBezTo>
                    <a:pt x="140713" y="137280"/>
                    <a:pt x="135674" y="137036"/>
                    <a:pt x="131518" y="139255"/>
                  </a:cubicBezTo>
                  <a:cubicBezTo>
                    <a:pt x="123105" y="142970"/>
                    <a:pt x="124844" y="154628"/>
                    <a:pt x="124766" y="161993"/>
                  </a:cubicBezTo>
                  <a:cubicBezTo>
                    <a:pt x="77530" y="156490"/>
                    <a:pt x="38859" y="121873"/>
                    <a:pt x="28182" y="75530"/>
                  </a:cubicBezTo>
                  <a:cubicBezTo>
                    <a:pt x="32822" y="55117"/>
                    <a:pt x="43126" y="36426"/>
                    <a:pt x="57910" y="21604"/>
                  </a:cubicBezTo>
                  <a:cubicBezTo>
                    <a:pt x="62783" y="16498"/>
                    <a:pt x="62594" y="8408"/>
                    <a:pt x="57487" y="3534"/>
                  </a:cubicBezTo>
                  <a:cubicBezTo>
                    <a:pt x="52528" y="-1197"/>
                    <a:pt x="44720" y="-1175"/>
                    <a:pt x="39788" y="3584"/>
                  </a:cubicBezTo>
                  <a:cubicBezTo>
                    <a:pt x="-42358" y="84664"/>
                    <a:pt x="10871" y="228255"/>
                    <a:pt x="124769" y="237671"/>
                  </a:cubicBezTo>
                  <a:lnTo>
                    <a:pt x="124766" y="250464"/>
                  </a:lnTo>
                  <a:cubicBezTo>
                    <a:pt x="124805" y="257505"/>
                    <a:pt x="130503" y="263205"/>
                    <a:pt x="137546" y="263243"/>
                  </a:cubicBezTo>
                  <a:cubicBezTo>
                    <a:pt x="135718" y="269206"/>
                    <a:pt x="218902" y="210879"/>
                    <a:pt x="219615" y="211126"/>
                  </a:cubicBezTo>
                  <a:cubicBezTo>
                    <a:pt x="225487" y="207122"/>
                    <a:pt x="227002" y="199115"/>
                    <a:pt x="222998" y="193243"/>
                  </a:cubicBezTo>
                  <a:cubicBezTo>
                    <a:pt x="222092" y="191914"/>
                    <a:pt x="220944" y="190766"/>
                    <a:pt x="219614" y="189860"/>
                  </a:cubicBezTo>
                  <a:close/>
                  <a:moveTo>
                    <a:pt x="150324" y="226590"/>
                  </a:moveTo>
                  <a:cubicBezTo>
                    <a:pt x="150885" y="219500"/>
                    <a:pt x="145591" y="213299"/>
                    <a:pt x="138502" y="212740"/>
                  </a:cubicBezTo>
                  <a:cubicBezTo>
                    <a:pt x="138184" y="212714"/>
                    <a:pt x="137864" y="212701"/>
                    <a:pt x="137545" y="212699"/>
                  </a:cubicBezTo>
                  <a:cubicBezTo>
                    <a:pt x="90580" y="212644"/>
                    <a:pt x="48605" y="183379"/>
                    <a:pt x="32314" y="139329"/>
                  </a:cubicBezTo>
                  <a:cubicBezTo>
                    <a:pt x="58493" y="170318"/>
                    <a:pt x="96978" y="188223"/>
                    <a:pt x="137545" y="188287"/>
                  </a:cubicBezTo>
                  <a:cubicBezTo>
                    <a:pt x="144656" y="188255"/>
                    <a:pt x="150397" y="182465"/>
                    <a:pt x="150365" y="175353"/>
                  </a:cubicBezTo>
                  <a:cubicBezTo>
                    <a:pt x="150364" y="175034"/>
                    <a:pt x="150350" y="174715"/>
                    <a:pt x="150324" y="174397"/>
                  </a:cubicBezTo>
                  <a:lnTo>
                    <a:pt x="189487" y="200493"/>
                  </a:lnTo>
                  <a:close/>
                </a:path>
              </a:pathLst>
            </a:custGeom>
            <a:grpFill/>
            <a:ln w="126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3E61D93-3515-F7D5-CFAF-1FB22274D2D8}"/>
              </a:ext>
            </a:extLst>
          </p:cNvPr>
          <p:cNvCxnSpPr>
            <a:cxnSpLocks/>
          </p:cNvCxnSpPr>
          <p:nvPr/>
        </p:nvCxnSpPr>
        <p:spPr>
          <a:xfrm flipH="1">
            <a:off x="9596927" y="0"/>
            <a:ext cx="309073" cy="292702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509796" y="777354"/>
            <a:ext cx="19762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선대 현황</a:t>
            </a:r>
            <a:endParaRPr lang="ko-KR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/>
            </a:endParaRPr>
          </a:p>
        </p:txBody>
      </p:sp>
      <p:sp>
        <p:nvSpPr>
          <p:cNvPr id="16" name="Text Box 30">
            <a:extLst>
              <a:ext uri="{FF2B5EF4-FFF2-40B4-BE49-F238E27FC236}">
                <a16:creationId xmlns:a16="http://schemas.microsoft.com/office/drawing/2014/main" id="{7F9F1F77-631F-4A64-90BD-F9C9007F7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999" y="1329271"/>
            <a:ext cx="4517663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BULK 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선단</a:t>
            </a:r>
            <a:endParaRPr lang="en-US" altLang="ko-KR" sz="1600" dirty="0" smtClean="0">
              <a:solidFill>
                <a:prstClr val="black"/>
              </a:solidFill>
              <a:latin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PANAMAX 3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척</a:t>
            </a: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(43~46K)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 </a:t>
            </a: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/ 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한국 정기선</a:t>
            </a:r>
            <a:endParaRPr lang="en-US" altLang="ko-KR" sz="1600" dirty="0" smtClean="0">
              <a:solidFill>
                <a:prstClr val="black"/>
              </a:solidFill>
              <a:latin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HANDY/SUPRAMAX(22~35K) 8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척 </a:t>
            </a: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/ 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부정기</a:t>
            </a:r>
            <a:endParaRPr lang="ko-KR" altLang="en-US" sz="16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7" name="Text Box 30">
            <a:extLst>
              <a:ext uri="{FF2B5EF4-FFF2-40B4-BE49-F238E27FC236}">
                <a16:creationId xmlns:a16="http://schemas.microsoft.com/office/drawing/2014/main" id="{7F9F1F77-631F-4A64-90BD-F9C9007F7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4404" y="1485240"/>
            <a:ext cx="5356287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GENERAL CARGO 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선단</a:t>
            </a:r>
            <a:endParaRPr lang="en-US" altLang="ko-KR" sz="1600" dirty="0" smtClean="0">
              <a:solidFill>
                <a:prstClr val="black"/>
              </a:solidFill>
              <a:latin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3~7K 5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척</a:t>
            </a:r>
            <a:endParaRPr lang="ko-KR" altLang="en-US" sz="1600" dirty="0">
              <a:solidFill>
                <a:prstClr val="black"/>
              </a:solidFill>
              <a:latin typeface="+mn-ea"/>
            </a:endParaRPr>
          </a:p>
        </p:txBody>
      </p:sp>
      <p:pic>
        <p:nvPicPr>
          <p:cNvPr id="18" name="Picture 2" descr="BUL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796" y="2311587"/>
            <a:ext cx="4372866" cy="2793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84404" y="2308503"/>
            <a:ext cx="4512522" cy="2796897"/>
          </a:xfrm>
          <a:prstGeom prst="rect">
            <a:avLst/>
          </a:prstGeom>
        </p:spPr>
      </p:pic>
      <p:sp>
        <p:nvSpPr>
          <p:cNvPr id="20" name="Text Box 30">
            <a:extLst>
              <a:ext uri="{FF2B5EF4-FFF2-40B4-BE49-F238E27FC236}">
                <a16:creationId xmlns:a16="http://schemas.microsoft.com/office/drawing/2014/main" id="{7F9F1F77-631F-4A64-90BD-F9C9007F7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796" y="5253981"/>
            <a:ext cx="9087130" cy="10772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600" dirty="0" err="1" smtClean="0">
                <a:solidFill>
                  <a:prstClr val="black"/>
                </a:solidFill>
                <a:latin typeface="+mn-ea"/>
              </a:rPr>
              <a:t>주요항로</a:t>
            </a:r>
            <a:endParaRPr lang="en-US" altLang="ko-KR" sz="1600" dirty="0" smtClean="0">
              <a:solidFill>
                <a:prstClr val="black"/>
              </a:solidFill>
              <a:latin typeface="+mn-ea"/>
            </a:endParaRPr>
          </a:p>
          <a:p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-. PANAMAX : 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호주</a:t>
            </a: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, 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인도네시아</a:t>
            </a:r>
            <a:endParaRPr lang="en-US" altLang="ko-KR" sz="1600" dirty="0" smtClean="0">
              <a:solidFill>
                <a:prstClr val="black"/>
              </a:solidFill>
              <a:latin typeface="+mn-ea"/>
            </a:endParaRPr>
          </a:p>
          <a:p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-. </a:t>
            </a: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HANDY/SUPRA/ULTRAMAX : 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극동</a:t>
            </a: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, 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동남아시아</a:t>
            </a: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, 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인도</a:t>
            </a: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, 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북미</a:t>
            </a: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, 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유럽 등</a:t>
            </a:r>
            <a:endParaRPr lang="en-US" altLang="ko-KR" sz="1600" dirty="0" smtClean="0">
              <a:solidFill>
                <a:prstClr val="black"/>
              </a:solidFill>
              <a:latin typeface="+mn-ea"/>
            </a:endParaRPr>
          </a:p>
          <a:p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-. GERNERAL : 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한중일</a:t>
            </a: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, 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동남아시아</a:t>
            </a:r>
            <a:endParaRPr lang="en-US" altLang="ko-KR" sz="1600" dirty="0" smtClean="0">
              <a:solidFill>
                <a:prstClr val="black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1243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4999" y="316345"/>
            <a:ext cx="195117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2000" b="1" spc="-90">
                <a:solidFill>
                  <a:srgbClr val="424656"/>
                </a:solidFill>
                <a:latin typeface="S-Core Dream 6 Bold"/>
                <a:ea typeface="S-Core Dream 6 Bold"/>
                <a:cs typeface="Pretendard SemiBold"/>
              </a:rPr>
              <a:t>2. </a:t>
            </a:r>
            <a:r>
              <a:rPr lang="ko-KR" altLang="en-US" sz="2000" b="1" spc="-90">
                <a:solidFill>
                  <a:srgbClr val="424656"/>
                </a:solidFill>
                <a:latin typeface="S-Core Dream 6 Bold"/>
                <a:ea typeface="S-Core Dream 6 Bold"/>
                <a:cs typeface="Pretendard SemiBold"/>
              </a:rPr>
              <a:t>우양상선 특전</a:t>
            </a:r>
            <a:endParaRPr lang="en-US" sz="2000" b="1" spc="-90">
              <a:solidFill>
                <a:srgbClr val="424656"/>
              </a:solidFill>
              <a:latin typeface="S-Core Dream 6 Bold"/>
              <a:ea typeface="S-Core Dream 6 Bold"/>
              <a:cs typeface="Pretendard SemiBold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0470" y="0"/>
            <a:ext cx="122579" cy="668897"/>
          </a:xfrm>
          <a:prstGeom prst="rect">
            <a:avLst/>
          </a:prstGeom>
          <a:solidFill>
            <a:srgbClr val="0478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0">
            <a:off x="473874" y="1520438"/>
            <a:ext cx="295822" cy="295903"/>
            <a:chOff x="2219573" y="3846516"/>
            <a:chExt cx="715461" cy="715656"/>
          </a:xfrm>
          <a:solidFill>
            <a:schemeClr val="bg2">
              <a:lumMod val="90000"/>
            </a:schemeClr>
          </a:solidFill>
        </p:grpSpPr>
        <p:sp>
          <p:nvSpPr>
            <p:cNvPr id="12" name="Freeform 11"/>
            <p:cNvSpPr/>
            <p:nvPr/>
          </p:nvSpPr>
          <p:spPr>
            <a:xfrm>
              <a:off x="2296300" y="4042856"/>
              <a:ext cx="255380" cy="70126"/>
            </a:xfrm>
            <a:custGeom>
              <a:avLst/>
              <a:gdLst>
                <a:gd name="connsiteX0" fmla="*/ 915 w 255380"/>
                <a:gd name="connsiteY0" fmla="*/ 61973 h 70126"/>
                <a:gd name="connsiteX1" fmla="*/ 17524 w 255380"/>
                <a:gd name="connsiteY1" fmla="*/ 69100 h 70126"/>
                <a:gd name="connsiteX2" fmla="*/ 17526 w 255380"/>
                <a:gd name="connsiteY2" fmla="*/ 69098 h 70126"/>
                <a:gd name="connsiteX3" fmla="*/ 125203 w 255380"/>
                <a:gd name="connsiteY3" fmla="*/ 26030 h 70126"/>
                <a:gd name="connsiteX4" fmla="*/ 129921 w 255380"/>
                <a:gd name="connsiteY4" fmla="*/ 26043 h 70126"/>
                <a:gd name="connsiteX5" fmla="*/ 237823 w 255380"/>
                <a:gd name="connsiteY5" fmla="*/ 69199 h 70126"/>
                <a:gd name="connsiteX6" fmla="*/ 254452 w 255380"/>
                <a:gd name="connsiteY6" fmla="*/ 62114 h 70126"/>
                <a:gd name="connsiteX7" fmla="*/ 247368 w 255380"/>
                <a:gd name="connsiteY7" fmla="*/ 45486 h 70126"/>
                <a:gd name="connsiteX8" fmla="*/ 247308 w 255380"/>
                <a:gd name="connsiteY8" fmla="*/ 45463 h 70126"/>
                <a:gd name="connsiteX9" fmla="*/ 139431 w 255380"/>
                <a:gd name="connsiteY9" fmla="*/ 2319 h 70126"/>
                <a:gd name="connsiteX10" fmla="*/ 115694 w 255380"/>
                <a:gd name="connsiteY10" fmla="*/ 2306 h 70126"/>
                <a:gd name="connsiteX11" fmla="*/ 8041 w 255380"/>
                <a:gd name="connsiteY11" fmla="*/ 45362 h 70126"/>
                <a:gd name="connsiteX12" fmla="*/ 915 w 255380"/>
                <a:gd name="connsiteY12" fmla="*/ 61973 h 7012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5380" h="70126">
                  <a:moveTo>
                    <a:pt x="915" y="61973"/>
                  </a:moveTo>
                  <a:cubicBezTo>
                    <a:pt x="3532" y="68527"/>
                    <a:pt x="10969" y="71718"/>
                    <a:pt x="17524" y="69100"/>
                  </a:cubicBezTo>
                  <a:cubicBezTo>
                    <a:pt x="17524" y="69100"/>
                    <a:pt x="17525" y="69098"/>
                    <a:pt x="17526" y="69098"/>
                  </a:cubicBezTo>
                  <a:lnTo>
                    <a:pt x="125203" y="26030"/>
                  </a:lnTo>
                  <a:cubicBezTo>
                    <a:pt x="126719" y="25423"/>
                    <a:pt x="128410" y="25427"/>
                    <a:pt x="129921" y="26043"/>
                  </a:cubicBezTo>
                  <a:lnTo>
                    <a:pt x="237823" y="69199"/>
                  </a:lnTo>
                  <a:cubicBezTo>
                    <a:pt x="244372" y="71835"/>
                    <a:pt x="251817" y="68663"/>
                    <a:pt x="254452" y="62114"/>
                  </a:cubicBezTo>
                  <a:cubicBezTo>
                    <a:pt x="257089" y="55566"/>
                    <a:pt x="253917" y="48122"/>
                    <a:pt x="247368" y="45486"/>
                  </a:cubicBezTo>
                  <a:cubicBezTo>
                    <a:pt x="247348" y="45478"/>
                    <a:pt x="247329" y="45470"/>
                    <a:pt x="247308" y="45463"/>
                  </a:cubicBezTo>
                  <a:lnTo>
                    <a:pt x="139431" y="2319"/>
                  </a:lnTo>
                  <a:cubicBezTo>
                    <a:pt x="131820" y="-769"/>
                    <a:pt x="123308" y="-773"/>
                    <a:pt x="115694" y="2306"/>
                  </a:cubicBezTo>
                  <a:lnTo>
                    <a:pt x="8041" y="45362"/>
                  </a:lnTo>
                  <a:cubicBezTo>
                    <a:pt x="1488" y="47981"/>
                    <a:pt x="-1703" y="55418"/>
                    <a:pt x="915" y="61973"/>
                  </a:cubicBezTo>
                  <a:close/>
                </a:path>
              </a:pathLst>
            </a:custGeom>
            <a:grpFill/>
            <a:ln w="12650" cap="flat">
              <a:noFill/>
              <a:prstDash val="solid"/>
              <a:miter/>
            </a:ln>
          </p:spPr>
          <p:txBody>
            <a:bodyPr anchor="ctr"/>
            <a:lstStyle/>
            <a:p>
              <a:pPr lvl="0">
                <a:defRPr/>
              </a:pPr>
              <a:endParaRPr lang="en-US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2219573" y="3846516"/>
              <a:ext cx="408749" cy="408947"/>
            </a:xfrm>
            <a:custGeom>
              <a:avLst/>
              <a:gdLst>
                <a:gd name="connsiteX0" fmla="*/ 408750 w 408749"/>
                <a:gd name="connsiteY0" fmla="*/ 396167 h 408947"/>
                <a:gd name="connsiteX1" fmla="*/ 395985 w 408749"/>
                <a:gd name="connsiteY1" fmla="*/ 383388 h 408947"/>
                <a:gd name="connsiteX2" fmla="*/ 395970 w 408749"/>
                <a:gd name="connsiteY2" fmla="*/ 383388 h 408947"/>
                <a:gd name="connsiteX3" fmla="*/ 379959 w 408749"/>
                <a:gd name="connsiteY3" fmla="*/ 376599 h 408947"/>
                <a:gd name="connsiteX4" fmla="*/ 344577 w 408749"/>
                <a:gd name="connsiteY4" fmla="*/ 364592 h 408947"/>
                <a:gd name="connsiteX5" fmla="*/ 398092 w 408749"/>
                <a:gd name="connsiteY5" fmla="*/ 257551 h 408947"/>
                <a:gd name="connsiteX6" fmla="*/ 383237 w 408749"/>
                <a:gd name="connsiteY6" fmla="*/ 214378 h 408947"/>
                <a:gd name="connsiteX7" fmla="*/ 381418 w 408749"/>
                <a:gd name="connsiteY7" fmla="*/ 213559 h 408947"/>
                <a:gd name="connsiteX8" fmla="*/ 332072 w 408749"/>
                <a:gd name="connsiteY8" fmla="*/ 193847 h 408947"/>
                <a:gd name="connsiteX9" fmla="*/ 332072 w 408749"/>
                <a:gd name="connsiteY9" fmla="*/ 99042 h 408947"/>
                <a:gd name="connsiteX10" fmla="*/ 298289 w 408749"/>
                <a:gd name="connsiteY10" fmla="*/ 66679 h 408947"/>
                <a:gd name="connsiteX11" fmla="*/ 293733 w 408749"/>
                <a:gd name="connsiteY11" fmla="*/ 67094 h 408947"/>
                <a:gd name="connsiteX12" fmla="*/ 281190 w 408749"/>
                <a:gd name="connsiteY12" fmla="*/ 80109 h 408947"/>
                <a:gd name="connsiteX13" fmla="*/ 293735 w 408749"/>
                <a:gd name="connsiteY13" fmla="*/ 92652 h 408947"/>
                <a:gd name="connsiteX14" fmla="*/ 306513 w 408749"/>
                <a:gd name="connsiteY14" fmla="*/ 99042 h 408947"/>
                <a:gd name="connsiteX15" fmla="*/ 306513 w 408749"/>
                <a:gd name="connsiteY15" fmla="*/ 183561 h 408947"/>
                <a:gd name="connsiteX16" fmla="*/ 216058 w 408749"/>
                <a:gd name="connsiteY16" fmla="*/ 147452 h 408947"/>
                <a:gd name="connsiteX17" fmla="*/ 192371 w 408749"/>
                <a:gd name="connsiteY17" fmla="*/ 147502 h 408947"/>
                <a:gd name="connsiteX18" fmla="*/ 135624 w 408749"/>
                <a:gd name="connsiteY18" fmla="*/ 170254 h 408947"/>
                <a:gd name="connsiteX19" fmla="*/ 128505 w 408749"/>
                <a:gd name="connsiteY19" fmla="*/ 186857 h 408947"/>
                <a:gd name="connsiteX20" fmla="*/ 145108 w 408749"/>
                <a:gd name="connsiteY20" fmla="*/ 193975 h 408947"/>
                <a:gd name="connsiteX21" fmla="*/ 145134 w 408749"/>
                <a:gd name="connsiteY21" fmla="*/ 193965 h 408947"/>
                <a:gd name="connsiteX22" fmla="*/ 201756 w 408749"/>
                <a:gd name="connsiteY22" fmla="*/ 171264 h 408947"/>
                <a:gd name="connsiteX23" fmla="*/ 206674 w 408749"/>
                <a:gd name="connsiteY23" fmla="*/ 171215 h 408947"/>
                <a:gd name="connsiteX24" fmla="*/ 371847 w 408749"/>
                <a:gd name="connsiteY24" fmla="*/ 237260 h 408947"/>
                <a:gd name="connsiteX25" fmla="*/ 375593 w 408749"/>
                <a:gd name="connsiteY25" fmla="*/ 245311 h 408947"/>
                <a:gd name="connsiteX26" fmla="*/ 375205 w 408749"/>
                <a:gd name="connsiteY26" fmla="*/ 246169 h 408947"/>
                <a:gd name="connsiteX27" fmla="*/ 307861 w 408749"/>
                <a:gd name="connsiteY27" fmla="*/ 380866 h 408947"/>
                <a:gd name="connsiteX28" fmla="*/ 300038 w 408749"/>
                <a:gd name="connsiteY28" fmla="*/ 383389 h 408947"/>
                <a:gd name="connsiteX29" fmla="*/ 284062 w 408749"/>
                <a:gd name="connsiteY29" fmla="*/ 376599 h 408947"/>
                <a:gd name="connsiteX30" fmla="*/ 220177 w 408749"/>
                <a:gd name="connsiteY30" fmla="*/ 376601 h 408947"/>
                <a:gd name="connsiteX31" fmla="*/ 156291 w 408749"/>
                <a:gd name="connsiteY31" fmla="*/ 364218 h 408947"/>
                <a:gd name="connsiteX32" fmla="*/ 124355 w 408749"/>
                <a:gd name="connsiteY32" fmla="*/ 376611 h 408947"/>
                <a:gd name="connsiteX33" fmla="*/ 108392 w 408749"/>
                <a:gd name="connsiteY33" fmla="*/ 383388 h 408947"/>
                <a:gd name="connsiteX34" fmla="*/ 100691 w 408749"/>
                <a:gd name="connsiteY34" fmla="*/ 380868 h 408947"/>
                <a:gd name="connsiteX35" fmla="*/ 33375 w 408749"/>
                <a:gd name="connsiteY35" fmla="*/ 246219 h 408947"/>
                <a:gd name="connsiteX36" fmla="*/ 35823 w 408749"/>
                <a:gd name="connsiteY36" fmla="*/ 237666 h 408947"/>
                <a:gd name="connsiteX37" fmla="*/ 36619 w 408749"/>
                <a:gd name="connsiteY37" fmla="*/ 237295 h 408947"/>
                <a:gd name="connsiteX38" fmla="*/ 92942 w 408749"/>
                <a:gd name="connsiteY38" fmla="*/ 214794 h 408947"/>
                <a:gd name="connsiteX39" fmla="*/ 102039 w 408749"/>
                <a:gd name="connsiteY39" fmla="*/ 202551 h 408947"/>
                <a:gd name="connsiteX40" fmla="*/ 102039 w 408749"/>
                <a:gd name="connsiteY40" fmla="*/ 99041 h 408947"/>
                <a:gd name="connsiteX41" fmla="*/ 108429 w 408749"/>
                <a:gd name="connsiteY41" fmla="*/ 92652 h 408947"/>
                <a:gd name="connsiteX42" fmla="*/ 242615 w 408749"/>
                <a:gd name="connsiteY42" fmla="*/ 92652 h 408947"/>
                <a:gd name="connsiteX43" fmla="*/ 255395 w 408749"/>
                <a:gd name="connsiteY43" fmla="*/ 79887 h 408947"/>
                <a:gd name="connsiteX44" fmla="*/ 255395 w 408749"/>
                <a:gd name="connsiteY44" fmla="*/ 79872 h 408947"/>
                <a:gd name="connsiteX45" fmla="*/ 255395 w 408749"/>
                <a:gd name="connsiteY45" fmla="*/ 22364 h 408947"/>
                <a:gd name="connsiteX46" fmla="*/ 233030 w 408749"/>
                <a:gd name="connsiteY46" fmla="*/ 0 h 408947"/>
                <a:gd name="connsiteX47" fmla="*/ 175522 w 408749"/>
                <a:gd name="connsiteY47" fmla="*/ 0 h 408947"/>
                <a:gd name="connsiteX48" fmla="*/ 153158 w 408749"/>
                <a:gd name="connsiteY48" fmla="*/ 22364 h 408947"/>
                <a:gd name="connsiteX49" fmla="*/ 153158 w 408749"/>
                <a:gd name="connsiteY49" fmla="*/ 67093 h 408947"/>
                <a:gd name="connsiteX50" fmla="*/ 108429 w 408749"/>
                <a:gd name="connsiteY50" fmla="*/ 67093 h 408947"/>
                <a:gd name="connsiteX51" fmla="*/ 76481 w 408749"/>
                <a:gd name="connsiteY51" fmla="*/ 99042 h 408947"/>
                <a:gd name="connsiteX52" fmla="*/ 76481 w 408749"/>
                <a:gd name="connsiteY52" fmla="*/ 193842 h 408947"/>
                <a:gd name="connsiteX53" fmla="*/ 27047 w 408749"/>
                <a:gd name="connsiteY53" fmla="*/ 213597 h 408947"/>
                <a:gd name="connsiteX54" fmla="*/ 9681 w 408749"/>
                <a:gd name="connsiteY54" fmla="*/ 255822 h 408947"/>
                <a:gd name="connsiteX55" fmla="*/ 10487 w 408749"/>
                <a:gd name="connsiteY55" fmla="*/ 257601 h 408947"/>
                <a:gd name="connsiteX56" fmla="*/ 63980 w 408749"/>
                <a:gd name="connsiteY56" fmla="*/ 364601 h 408947"/>
                <a:gd name="connsiteX57" fmla="*/ 28546 w 408749"/>
                <a:gd name="connsiteY57" fmla="*/ 376611 h 408947"/>
                <a:gd name="connsiteX58" fmla="*/ 12583 w 408749"/>
                <a:gd name="connsiteY58" fmla="*/ 383388 h 408947"/>
                <a:gd name="connsiteX59" fmla="*/ 2 w 408749"/>
                <a:gd name="connsiteY59" fmla="*/ 396365 h 408947"/>
                <a:gd name="connsiteX60" fmla="*/ 12584 w 408749"/>
                <a:gd name="connsiteY60" fmla="*/ 408947 h 408947"/>
                <a:gd name="connsiteX61" fmla="*/ 44520 w 408749"/>
                <a:gd name="connsiteY61" fmla="*/ 396555 h 408947"/>
                <a:gd name="connsiteX62" fmla="*/ 75893 w 408749"/>
                <a:gd name="connsiteY62" fmla="*/ 396004 h 408947"/>
                <a:gd name="connsiteX63" fmla="*/ 76456 w 408749"/>
                <a:gd name="connsiteY63" fmla="*/ 396567 h 408947"/>
                <a:gd name="connsiteX64" fmla="*/ 140328 w 408749"/>
                <a:gd name="connsiteY64" fmla="*/ 396555 h 408947"/>
                <a:gd name="connsiteX65" fmla="*/ 171701 w 408749"/>
                <a:gd name="connsiteY65" fmla="*/ 396004 h 408947"/>
                <a:gd name="connsiteX66" fmla="*/ 172265 w 408749"/>
                <a:gd name="connsiteY66" fmla="*/ 396567 h 408947"/>
                <a:gd name="connsiteX67" fmla="*/ 236150 w 408749"/>
                <a:gd name="connsiteY67" fmla="*/ 396555 h 408947"/>
                <a:gd name="connsiteX68" fmla="*/ 267522 w 408749"/>
                <a:gd name="connsiteY68" fmla="*/ 396004 h 408947"/>
                <a:gd name="connsiteX69" fmla="*/ 268086 w 408749"/>
                <a:gd name="connsiteY69" fmla="*/ 396567 h 408947"/>
                <a:gd name="connsiteX70" fmla="*/ 331997 w 408749"/>
                <a:gd name="connsiteY70" fmla="*/ 396567 h 408947"/>
                <a:gd name="connsiteX71" fmla="*/ 363475 w 408749"/>
                <a:gd name="connsiteY71" fmla="*/ 396035 h 408947"/>
                <a:gd name="connsiteX72" fmla="*/ 364008 w 408749"/>
                <a:gd name="connsiteY72" fmla="*/ 396567 h 408947"/>
                <a:gd name="connsiteX73" fmla="*/ 395970 w 408749"/>
                <a:gd name="connsiteY73" fmla="*/ 408947 h 408947"/>
                <a:gd name="connsiteX74" fmla="*/ 408750 w 408749"/>
                <a:gd name="connsiteY74" fmla="*/ 396181 h 408947"/>
                <a:gd name="connsiteX75" fmla="*/ 408750 w 408749"/>
                <a:gd name="connsiteY75" fmla="*/ 396167 h 408947"/>
                <a:gd name="connsiteX76" fmla="*/ 178717 w 408749"/>
                <a:gd name="connsiteY76" fmla="*/ 25559 h 408947"/>
                <a:gd name="connsiteX77" fmla="*/ 229835 w 408749"/>
                <a:gd name="connsiteY77" fmla="*/ 25559 h 408947"/>
                <a:gd name="connsiteX78" fmla="*/ 229835 w 408749"/>
                <a:gd name="connsiteY78" fmla="*/ 67093 h 408947"/>
                <a:gd name="connsiteX79" fmla="*/ 178717 w 408749"/>
                <a:gd name="connsiteY79" fmla="*/ 67093 h 40894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408749" h="408947">
                  <a:moveTo>
                    <a:pt x="408750" y="396167"/>
                  </a:moveTo>
                  <a:cubicBezTo>
                    <a:pt x="408755" y="389113"/>
                    <a:pt x="403040" y="383392"/>
                    <a:pt x="395985" y="383388"/>
                  </a:cubicBezTo>
                  <a:cubicBezTo>
                    <a:pt x="395980" y="383388"/>
                    <a:pt x="395975" y="383388"/>
                    <a:pt x="395970" y="383388"/>
                  </a:cubicBezTo>
                  <a:cubicBezTo>
                    <a:pt x="389923" y="383445"/>
                    <a:pt x="384122" y="380985"/>
                    <a:pt x="379959" y="376599"/>
                  </a:cubicBezTo>
                  <a:cubicBezTo>
                    <a:pt x="370388" y="367783"/>
                    <a:pt x="357537" y="363422"/>
                    <a:pt x="344577" y="364592"/>
                  </a:cubicBezTo>
                  <a:lnTo>
                    <a:pt x="398092" y="257551"/>
                  </a:lnTo>
                  <a:cubicBezTo>
                    <a:pt x="405911" y="241527"/>
                    <a:pt x="399261" y="222198"/>
                    <a:pt x="383237" y="214378"/>
                  </a:cubicBezTo>
                  <a:cubicBezTo>
                    <a:pt x="382640" y="214086"/>
                    <a:pt x="382033" y="213813"/>
                    <a:pt x="381418" y="213559"/>
                  </a:cubicBezTo>
                  <a:lnTo>
                    <a:pt x="332072" y="193847"/>
                  </a:lnTo>
                  <a:lnTo>
                    <a:pt x="332072" y="99042"/>
                  </a:lnTo>
                  <a:cubicBezTo>
                    <a:pt x="331680" y="80776"/>
                    <a:pt x="316555" y="66287"/>
                    <a:pt x="298289" y="66679"/>
                  </a:cubicBezTo>
                  <a:cubicBezTo>
                    <a:pt x="296763" y="66712"/>
                    <a:pt x="295241" y="66851"/>
                    <a:pt x="293733" y="67094"/>
                  </a:cubicBezTo>
                  <a:cubicBezTo>
                    <a:pt x="286677" y="67224"/>
                    <a:pt x="281060" y="73051"/>
                    <a:pt x="281190" y="80109"/>
                  </a:cubicBezTo>
                  <a:cubicBezTo>
                    <a:pt x="281318" y="86983"/>
                    <a:pt x="286861" y="92526"/>
                    <a:pt x="293735" y="92652"/>
                  </a:cubicBezTo>
                  <a:cubicBezTo>
                    <a:pt x="298684" y="92545"/>
                    <a:pt x="306440" y="91857"/>
                    <a:pt x="306513" y="99042"/>
                  </a:cubicBezTo>
                  <a:lnTo>
                    <a:pt x="306513" y="183561"/>
                  </a:lnTo>
                  <a:lnTo>
                    <a:pt x="216058" y="147452"/>
                  </a:lnTo>
                  <a:cubicBezTo>
                    <a:pt x="208439" y="144480"/>
                    <a:pt x="199977" y="144498"/>
                    <a:pt x="192371" y="147502"/>
                  </a:cubicBezTo>
                  <a:lnTo>
                    <a:pt x="135624" y="170254"/>
                  </a:lnTo>
                  <a:cubicBezTo>
                    <a:pt x="129073" y="172872"/>
                    <a:pt x="125886" y="180306"/>
                    <a:pt x="128505" y="186857"/>
                  </a:cubicBezTo>
                  <a:cubicBezTo>
                    <a:pt x="131123" y="193408"/>
                    <a:pt x="138557" y="196595"/>
                    <a:pt x="145108" y="193975"/>
                  </a:cubicBezTo>
                  <a:cubicBezTo>
                    <a:pt x="145117" y="193973"/>
                    <a:pt x="145125" y="193969"/>
                    <a:pt x="145134" y="193965"/>
                  </a:cubicBezTo>
                  <a:lnTo>
                    <a:pt x="201756" y="171264"/>
                  </a:lnTo>
                  <a:cubicBezTo>
                    <a:pt x="203334" y="170650"/>
                    <a:pt x="205083" y="170632"/>
                    <a:pt x="206674" y="171215"/>
                  </a:cubicBezTo>
                  <a:cubicBezTo>
                    <a:pt x="244454" y="186269"/>
                    <a:pt x="335109" y="222578"/>
                    <a:pt x="371847" y="237260"/>
                  </a:cubicBezTo>
                  <a:cubicBezTo>
                    <a:pt x="375105" y="238448"/>
                    <a:pt x="376783" y="242053"/>
                    <a:pt x="375593" y="245311"/>
                  </a:cubicBezTo>
                  <a:cubicBezTo>
                    <a:pt x="375486" y="245607"/>
                    <a:pt x="375355" y="245893"/>
                    <a:pt x="375205" y="246169"/>
                  </a:cubicBezTo>
                  <a:lnTo>
                    <a:pt x="307861" y="380866"/>
                  </a:lnTo>
                  <a:cubicBezTo>
                    <a:pt x="307181" y="383626"/>
                    <a:pt x="303220" y="382975"/>
                    <a:pt x="300038" y="383389"/>
                  </a:cubicBezTo>
                  <a:cubicBezTo>
                    <a:pt x="294000" y="383445"/>
                    <a:pt x="288211" y="380985"/>
                    <a:pt x="284062" y="376599"/>
                  </a:cubicBezTo>
                  <a:cubicBezTo>
                    <a:pt x="265859" y="360372"/>
                    <a:pt x="238380" y="360372"/>
                    <a:pt x="220177" y="376601"/>
                  </a:cubicBezTo>
                  <a:cubicBezTo>
                    <a:pt x="194534" y="398391"/>
                    <a:pt x="186938" y="362468"/>
                    <a:pt x="156291" y="364218"/>
                  </a:cubicBezTo>
                  <a:cubicBezTo>
                    <a:pt x="144459" y="364151"/>
                    <a:pt x="133044" y="368580"/>
                    <a:pt x="124355" y="376611"/>
                  </a:cubicBezTo>
                  <a:cubicBezTo>
                    <a:pt x="120204" y="380987"/>
                    <a:pt x="114423" y="383442"/>
                    <a:pt x="108392" y="383388"/>
                  </a:cubicBezTo>
                  <a:cubicBezTo>
                    <a:pt x="105167" y="383080"/>
                    <a:pt x="101413" y="383537"/>
                    <a:pt x="100691" y="380868"/>
                  </a:cubicBezTo>
                  <a:lnTo>
                    <a:pt x="33375" y="246219"/>
                  </a:lnTo>
                  <a:cubicBezTo>
                    <a:pt x="31689" y="243182"/>
                    <a:pt x="32785" y="239352"/>
                    <a:pt x="35823" y="237666"/>
                  </a:cubicBezTo>
                  <a:cubicBezTo>
                    <a:pt x="36080" y="237524"/>
                    <a:pt x="36345" y="237400"/>
                    <a:pt x="36619" y="237295"/>
                  </a:cubicBezTo>
                  <a:lnTo>
                    <a:pt x="92942" y="214794"/>
                  </a:lnTo>
                  <a:cubicBezTo>
                    <a:pt x="98207" y="212977"/>
                    <a:pt x="101818" y="208117"/>
                    <a:pt x="102039" y="202551"/>
                  </a:cubicBezTo>
                  <a:lnTo>
                    <a:pt x="102039" y="99041"/>
                  </a:lnTo>
                  <a:cubicBezTo>
                    <a:pt x="102047" y="95515"/>
                    <a:pt x="104903" y="92660"/>
                    <a:pt x="108429" y="92652"/>
                  </a:cubicBezTo>
                  <a:lnTo>
                    <a:pt x="242615" y="92652"/>
                  </a:lnTo>
                  <a:cubicBezTo>
                    <a:pt x="249669" y="92656"/>
                    <a:pt x="255391" y="86941"/>
                    <a:pt x="255395" y="79887"/>
                  </a:cubicBezTo>
                  <a:cubicBezTo>
                    <a:pt x="255395" y="79883"/>
                    <a:pt x="255395" y="79878"/>
                    <a:pt x="255395" y="79872"/>
                  </a:cubicBezTo>
                  <a:lnTo>
                    <a:pt x="255395" y="22364"/>
                  </a:lnTo>
                  <a:cubicBezTo>
                    <a:pt x="255381" y="10019"/>
                    <a:pt x="245377" y="15"/>
                    <a:pt x="233030" y="0"/>
                  </a:cubicBezTo>
                  <a:lnTo>
                    <a:pt x="175522" y="0"/>
                  </a:lnTo>
                  <a:cubicBezTo>
                    <a:pt x="163177" y="15"/>
                    <a:pt x="153173" y="10019"/>
                    <a:pt x="153158" y="22364"/>
                  </a:cubicBezTo>
                  <a:lnTo>
                    <a:pt x="153158" y="67093"/>
                  </a:lnTo>
                  <a:lnTo>
                    <a:pt x="108429" y="67093"/>
                  </a:lnTo>
                  <a:cubicBezTo>
                    <a:pt x="90792" y="67109"/>
                    <a:pt x="76497" y="81403"/>
                    <a:pt x="76481" y="99042"/>
                  </a:cubicBezTo>
                  <a:lnTo>
                    <a:pt x="76481" y="193842"/>
                  </a:lnTo>
                  <a:lnTo>
                    <a:pt x="27047" y="213597"/>
                  </a:lnTo>
                  <a:cubicBezTo>
                    <a:pt x="10591" y="220461"/>
                    <a:pt x="2816" y="239367"/>
                    <a:pt x="9681" y="255822"/>
                  </a:cubicBezTo>
                  <a:cubicBezTo>
                    <a:pt x="9932" y="256424"/>
                    <a:pt x="10200" y="257017"/>
                    <a:pt x="10487" y="257601"/>
                  </a:cubicBezTo>
                  <a:lnTo>
                    <a:pt x="63980" y="364601"/>
                  </a:lnTo>
                  <a:cubicBezTo>
                    <a:pt x="51000" y="363402"/>
                    <a:pt x="38122" y="367767"/>
                    <a:pt x="28546" y="376611"/>
                  </a:cubicBezTo>
                  <a:cubicBezTo>
                    <a:pt x="24395" y="380987"/>
                    <a:pt x="18613" y="383440"/>
                    <a:pt x="12583" y="383388"/>
                  </a:cubicBezTo>
                  <a:cubicBezTo>
                    <a:pt x="5525" y="383498"/>
                    <a:pt x="-108" y="389307"/>
                    <a:pt x="2" y="396365"/>
                  </a:cubicBezTo>
                  <a:cubicBezTo>
                    <a:pt x="109" y="403269"/>
                    <a:pt x="5680" y="408840"/>
                    <a:pt x="12584" y="408947"/>
                  </a:cubicBezTo>
                  <a:cubicBezTo>
                    <a:pt x="24415" y="409015"/>
                    <a:pt x="35831" y="404585"/>
                    <a:pt x="44520" y="396555"/>
                  </a:cubicBezTo>
                  <a:cubicBezTo>
                    <a:pt x="53031" y="387739"/>
                    <a:pt x="67077" y="387493"/>
                    <a:pt x="75893" y="396004"/>
                  </a:cubicBezTo>
                  <a:cubicBezTo>
                    <a:pt x="76084" y="396188"/>
                    <a:pt x="76272" y="396376"/>
                    <a:pt x="76456" y="396567"/>
                  </a:cubicBezTo>
                  <a:cubicBezTo>
                    <a:pt x="94548" y="413079"/>
                    <a:pt x="122244" y="413072"/>
                    <a:pt x="140328" y="396555"/>
                  </a:cubicBezTo>
                  <a:cubicBezTo>
                    <a:pt x="148840" y="387739"/>
                    <a:pt x="162886" y="387493"/>
                    <a:pt x="171701" y="396004"/>
                  </a:cubicBezTo>
                  <a:cubicBezTo>
                    <a:pt x="171893" y="396188"/>
                    <a:pt x="172081" y="396376"/>
                    <a:pt x="172265" y="396567"/>
                  </a:cubicBezTo>
                  <a:cubicBezTo>
                    <a:pt x="190361" y="413079"/>
                    <a:pt x="218060" y="413074"/>
                    <a:pt x="236150" y="396555"/>
                  </a:cubicBezTo>
                  <a:cubicBezTo>
                    <a:pt x="244661" y="387739"/>
                    <a:pt x="258707" y="387493"/>
                    <a:pt x="267522" y="396004"/>
                  </a:cubicBezTo>
                  <a:cubicBezTo>
                    <a:pt x="267714" y="396188"/>
                    <a:pt x="267902" y="396376"/>
                    <a:pt x="268086" y="396567"/>
                  </a:cubicBezTo>
                  <a:cubicBezTo>
                    <a:pt x="286192" y="413074"/>
                    <a:pt x="313891" y="413074"/>
                    <a:pt x="331997" y="396567"/>
                  </a:cubicBezTo>
                  <a:cubicBezTo>
                    <a:pt x="340542" y="387728"/>
                    <a:pt x="354636" y="387489"/>
                    <a:pt x="363475" y="396035"/>
                  </a:cubicBezTo>
                  <a:cubicBezTo>
                    <a:pt x="363656" y="396210"/>
                    <a:pt x="363833" y="396386"/>
                    <a:pt x="364008" y="396567"/>
                  </a:cubicBezTo>
                  <a:cubicBezTo>
                    <a:pt x="372711" y="404590"/>
                    <a:pt x="384134" y="409015"/>
                    <a:pt x="395970" y="408947"/>
                  </a:cubicBezTo>
                  <a:cubicBezTo>
                    <a:pt x="403024" y="408951"/>
                    <a:pt x="408746" y="403236"/>
                    <a:pt x="408750" y="396181"/>
                  </a:cubicBezTo>
                  <a:cubicBezTo>
                    <a:pt x="408750" y="396178"/>
                    <a:pt x="408750" y="396173"/>
                    <a:pt x="408750" y="396167"/>
                  </a:cubicBezTo>
                  <a:close/>
                  <a:moveTo>
                    <a:pt x="178717" y="25559"/>
                  </a:moveTo>
                  <a:lnTo>
                    <a:pt x="229835" y="25559"/>
                  </a:lnTo>
                  <a:lnTo>
                    <a:pt x="229835" y="67093"/>
                  </a:lnTo>
                  <a:lnTo>
                    <a:pt x="178717" y="67093"/>
                  </a:lnTo>
                  <a:close/>
                </a:path>
              </a:pathLst>
            </a:custGeom>
            <a:grpFill/>
            <a:ln w="12650" cap="flat">
              <a:noFill/>
              <a:prstDash val="solid"/>
              <a:miter/>
            </a:ln>
          </p:spPr>
          <p:txBody>
            <a:bodyPr anchor="ctr"/>
            <a:lstStyle/>
            <a:p>
              <a:pPr lvl="0">
                <a:defRPr/>
              </a:pPr>
              <a:endParaRPr lang="en-US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2585131" y="4212489"/>
              <a:ext cx="349903" cy="349683"/>
            </a:xfrm>
            <a:custGeom>
              <a:avLst/>
              <a:gdLst>
                <a:gd name="connsiteX0" fmla="*/ 292607 w 349903"/>
                <a:gd name="connsiteY0" fmla="*/ 200422 h 349683"/>
                <a:gd name="connsiteX1" fmla="*/ 226927 w 349903"/>
                <a:gd name="connsiteY1" fmla="*/ 178568 h 349683"/>
                <a:gd name="connsiteX2" fmla="*/ 272177 w 349903"/>
                <a:gd name="connsiteY2" fmla="*/ 96525 h 349683"/>
                <a:gd name="connsiteX3" fmla="*/ 77663 w 349903"/>
                <a:gd name="connsiteY3" fmla="*/ 96528 h 349683"/>
                <a:gd name="connsiteX4" fmla="*/ 175031 w 349903"/>
                <a:gd name="connsiteY4" fmla="*/ 193778 h 349683"/>
                <a:gd name="connsiteX5" fmla="*/ 284508 w 349903"/>
                <a:gd name="connsiteY5" fmla="*/ 224670 h 349683"/>
                <a:gd name="connsiteX6" fmla="*/ 324344 w 349903"/>
                <a:gd name="connsiteY6" fmla="*/ 279907 h 349683"/>
                <a:gd name="connsiteX7" fmla="*/ 324344 w 349903"/>
                <a:gd name="connsiteY7" fmla="*/ 316586 h 349683"/>
                <a:gd name="connsiteX8" fmla="*/ 316806 w 349903"/>
                <a:gd name="connsiteY8" fmla="*/ 324125 h 349683"/>
                <a:gd name="connsiteX9" fmla="*/ 32971 w 349903"/>
                <a:gd name="connsiteY9" fmla="*/ 324125 h 349683"/>
                <a:gd name="connsiteX10" fmla="*/ 25558 w 349903"/>
                <a:gd name="connsiteY10" fmla="*/ 316587 h 349683"/>
                <a:gd name="connsiteX11" fmla="*/ 25558 w 349903"/>
                <a:gd name="connsiteY11" fmla="*/ 279907 h 349683"/>
                <a:gd name="connsiteX12" fmla="*/ 65258 w 349903"/>
                <a:gd name="connsiteY12" fmla="*/ 224670 h 349683"/>
                <a:gd name="connsiteX13" fmla="*/ 94772 w 349903"/>
                <a:gd name="connsiteY13" fmla="*/ 214836 h 349683"/>
                <a:gd name="connsiteX14" fmla="*/ 102895 w 349903"/>
                <a:gd name="connsiteY14" fmla="*/ 198698 h 349683"/>
                <a:gd name="connsiteX15" fmla="*/ 86758 w 349903"/>
                <a:gd name="connsiteY15" fmla="*/ 190575 h 349683"/>
                <a:gd name="connsiteX16" fmla="*/ 86685 w 349903"/>
                <a:gd name="connsiteY16" fmla="*/ 190600 h 349683"/>
                <a:gd name="connsiteX17" fmla="*/ 57132 w 349903"/>
                <a:gd name="connsiteY17" fmla="*/ 200446 h 349683"/>
                <a:gd name="connsiteX18" fmla="*/ 0 w 349903"/>
                <a:gd name="connsiteY18" fmla="*/ 279907 h 349683"/>
                <a:gd name="connsiteX19" fmla="*/ 0 w 349903"/>
                <a:gd name="connsiteY19" fmla="*/ 316586 h 349683"/>
                <a:gd name="connsiteX20" fmla="*/ 32971 w 349903"/>
                <a:gd name="connsiteY20" fmla="*/ 349684 h 349683"/>
                <a:gd name="connsiteX21" fmla="*/ 316806 w 349903"/>
                <a:gd name="connsiteY21" fmla="*/ 349684 h 349683"/>
                <a:gd name="connsiteX22" fmla="*/ 349904 w 349903"/>
                <a:gd name="connsiteY22" fmla="*/ 316587 h 349683"/>
                <a:gd name="connsiteX23" fmla="*/ 349904 w 349903"/>
                <a:gd name="connsiteY23" fmla="*/ 279907 h 349683"/>
                <a:gd name="connsiteX24" fmla="*/ 292607 w 349903"/>
                <a:gd name="connsiteY24" fmla="*/ 200422 h 349683"/>
                <a:gd name="connsiteX25" fmla="*/ 103222 w 349903"/>
                <a:gd name="connsiteY25" fmla="*/ 96525 h 349683"/>
                <a:gd name="connsiteX26" fmla="*/ 246618 w 349903"/>
                <a:gd name="connsiteY26" fmla="*/ 96528 h 349683"/>
                <a:gd name="connsiteX27" fmla="*/ 103222 w 349903"/>
                <a:gd name="connsiteY27" fmla="*/ 96525 h 34968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9903" h="349683">
                  <a:moveTo>
                    <a:pt x="292607" y="200422"/>
                  </a:moveTo>
                  <a:lnTo>
                    <a:pt x="226927" y="178568"/>
                  </a:lnTo>
                  <a:cubicBezTo>
                    <a:pt x="255067" y="160776"/>
                    <a:pt x="272141" y="129819"/>
                    <a:pt x="272177" y="96525"/>
                  </a:cubicBezTo>
                  <a:cubicBezTo>
                    <a:pt x="267642" y="-32121"/>
                    <a:pt x="82235" y="-32230"/>
                    <a:pt x="77663" y="96528"/>
                  </a:cubicBezTo>
                  <a:cubicBezTo>
                    <a:pt x="77723" y="150258"/>
                    <a:pt x="121300" y="193782"/>
                    <a:pt x="175031" y="193778"/>
                  </a:cubicBezTo>
                  <a:cubicBezTo>
                    <a:pt x="198645" y="192067"/>
                    <a:pt x="261578" y="218317"/>
                    <a:pt x="284508" y="224670"/>
                  </a:cubicBezTo>
                  <a:cubicBezTo>
                    <a:pt x="308287" y="232596"/>
                    <a:pt x="324331" y="254843"/>
                    <a:pt x="324344" y="279907"/>
                  </a:cubicBezTo>
                  <a:lnTo>
                    <a:pt x="324344" y="316586"/>
                  </a:lnTo>
                  <a:cubicBezTo>
                    <a:pt x="324340" y="320747"/>
                    <a:pt x="320967" y="324120"/>
                    <a:pt x="316806" y="324125"/>
                  </a:cubicBezTo>
                  <a:lnTo>
                    <a:pt x="32971" y="324125"/>
                  </a:lnTo>
                  <a:cubicBezTo>
                    <a:pt x="28844" y="324088"/>
                    <a:pt x="25527" y="320714"/>
                    <a:pt x="25558" y="316587"/>
                  </a:cubicBezTo>
                  <a:lnTo>
                    <a:pt x="25558" y="279907"/>
                  </a:lnTo>
                  <a:cubicBezTo>
                    <a:pt x="25552" y="254878"/>
                    <a:pt x="41532" y="232643"/>
                    <a:pt x="65258" y="224670"/>
                  </a:cubicBezTo>
                  <a:lnTo>
                    <a:pt x="94772" y="214836"/>
                  </a:lnTo>
                  <a:cubicBezTo>
                    <a:pt x="101473" y="212623"/>
                    <a:pt x="105108" y="205398"/>
                    <a:pt x="102895" y="198698"/>
                  </a:cubicBezTo>
                  <a:cubicBezTo>
                    <a:pt x="100683" y="191999"/>
                    <a:pt x="93457" y="188362"/>
                    <a:pt x="86758" y="190575"/>
                  </a:cubicBezTo>
                  <a:cubicBezTo>
                    <a:pt x="86734" y="190584"/>
                    <a:pt x="86710" y="190592"/>
                    <a:pt x="86685" y="190600"/>
                  </a:cubicBezTo>
                  <a:lnTo>
                    <a:pt x="57132" y="200446"/>
                  </a:lnTo>
                  <a:cubicBezTo>
                    <a:pt x="22990" y="211902"/>
                    <a:pt x="-13" y="243894"/>
                    <a:pt x="0" y="279907"/>
                  </a:cubicBezTo>
                  <a:lnTo>
                    <a:pt x="0" y="316586"/>
                  </a:lnTo>
                  <a:cubicBezTo>
                    <a:pt x="-14" y="334823"/>
                    <a:pt x="14736" y="349628"/>
                    <a:pt x="32971" y="349684"/>
                  </a:cubicBezTo>
                  <a:lnTo>
                    <a:pt x="316806" y="349684"/>
                  </a:lnTo>
                  <a:cubicBezTo>
                    <a:pt x="335076" y="349661"/>
                    <a:pt x="349880" y="334856"/>
                    <a:pt x="349904" y="316587"/>
                  </a:cubicBezTo>
                  <a:lnTo>
                    <a:pt x="349904" y="279907"/>
                  </a:lnTo>
                  <a:cubicBezTo>
                    <a:pt x="349900" y="243843"/>
                    <a:pt x="326822" y="211827"/>
                    <a:pt x="292607" y="200422"/>
                  </a:cubicBezTo>
                  <a:close/>
                  <a:moveTo>
                    <a:pt x="103222" y="96525"/>
                  </a:moveTo>
                  <a:cubicBezTo>
                    <a:pt x="106225" y="1785"/>
                    <a:pt x="243620" y="1782"/>
                    <a:pt x="246618" y="96528"/>
                  </a:cubicBezTo>
                  <a:cubicBezTo>
                    <a:pt x="243247" y="191424"/>
                    <a:pt x="106563" y="191379"/>
                    <a:pt x="103222" y="96525"/>
                  </a:cubicBezTo>
                  <a:close/>
                </a:path>
              </a:pathLst>
            </a:custGeom>
            <a:grpFill/>
            <a:ln w="12650" cap="flat">
              <a:noFill/>
              <a:prstDash val="solid"/>
              <a:miter/>
            </a:ln>
          </p:spPr>
          <p:txBody>
            <a:bodyPr anchor="ctr"/>
            <a:lstStyle/>
            <a:p>
              <a:pPr lvl="0">
                <a:defRPr/>
              </a:pPr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 rot="10534003">
              <a:off x="2638176" y="3897668"/>
              <a:ext cx="225235" cy="263671"/>
            </a:xfrm>
            <a:custGeom>
              <a:avLst/>
              <a:gdLst>
                <a:gd name="connsiteX0" fmla="*/ 144633 w 225235"/>
                <a:gd name="connsiteY0" fmla="*/ 139891 h 263671"/>
                <a:gd name="connsiteX1" fmla="*/ 131518 w 225235"/>
                <a:gd name="connsiteY1" fmla="*/ 139255 h 263671"/>
                <a:gd name="connsiteX2" fmla="*/ 124766 w 225235"/>
                <a:gd name="connsiteY2" fmla="*/ 161993 h 263671"/>
                <a:gd name="connsiteX3" fmla="*/ 28182 w 225235"/>
                <a:gd name="connsiteY3" fmla="*/ 75530 h 263671"/>
                <a:gd name="connsiteX4" fmla="*/ 57910 w 225235"/>
                <a:gd name="connsiteY4" fmla="*/ 21604 h 263671"/>
                <a:gd name="connsiteX5" fmla="*/ 57487 w 225235"/>
                <a:gd name="connsiteY5" fmla="*/ 3534 h 263671"/>
                <a:gd name="connsiteX6" fmla="*/ 39788 w 225235"/>
                <a:gd name="connsiteY6" fmla="*/ 3584 h 263671"/>
                <a:gd name="connsiteX7" fmla="*/ 124769 w 225235"/>
                <a:gd name="connsiteY7" fmla="*/ 237671 h 263671"/>
                <a:gd name="connsiteX8" fmla="*/ 124766 w 225235"/>
                <a:gd name="connsiteY8" fmla="*/ 250464 h 263671"/>
                <a:gd name="connsiteX9" fmla="*/ 137546 w 225235"/>
                <a:gd name="connsiteY9" fmla="*/ 263243 h 263671"/>
                <a:gd name="connsiteX10" fmla="*/ 219615 w 225235"/>
                <a:gd name="connsiteY10" fmla="*/ 211126 h 263671"/>
                <a:gd name="connsiteX11" fmla="*/ 222998 w 225235"/>
                <a:gd name="connsiteY11" fmla="*/ 193243 h 263671"/>
                <a:gd name="connsiteX12" fmla="*/ 219614 w 225235"/>
                <a:gd name="connsiteY12" fmla="*/ 189860 h 263671"/>
                <a:gd name="connsiteX13" fmla="*/ 150324 w 225235"/>
                <a:gd name="connsiteY13" fmla="*/ 226590 h 263671"/>
                <a:gd name="connsiteX14" fmla="*/ 138502 w 225235"/>
                <a:gd name="connsiteY14" fmla="*/ 212740 h 263671"/>
                <a:gd name="connsiteX15" fmla="*/ 137545 w 225235"/>
                <a:gd name="connsiteY15" fmla="*/ 212699 h 263671"/>
                <a:gd name="connsiteX16" fmla="*/ 32314 w 225235"/>
                <a:gd name="connsiteY16" fmla="*/ 139329 h 263671"/>
                <a:gd name="connsiteX17" fmla="*/ 137545 w 225235"/>
                <a:gd name="connsiteY17" fmla="*/ 188287 h 263671"/>
                <a:gd name="connsiteX18" fmla="*/ 150365 w 225235"/>
                <a:gd name="connsiteY18" fmla="*/ 175353 h 263671"/>
                <a:gd name="connsiteX19" fmla="*/ 150324 w 225235"/>
                <a:gd name="connsiteY19" fmla="*/ 174397 h 263671"/>
                <a:gd name="connsiteX20" fmla="*/ 189487 w 225235"/>
                <a:gd name="connsiteY20" fmla="*/ 200493 h 26367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5235" h="263671">
                  <a:moveTo>
                    <a:pt x="144633" y="139891"/>
                  </a:moveTo>
                  <a:cubicBezTo>
                    <a:pt x="140713" y="137280"/>
                    <a:pt x="135674" y="137036"/>
                    <a:pt x="131518" y="139255"/>
                  </a:cubicBezTo>
                  <a:cubicBezTo>
                    <a:pt x="123105" y="142970"/>
                    <a:pt x="124844" y="154628"/>
                    <a:pt x="124766" y="161993"/>
                  </a:cubicBezTo>
                  <a:cubicBezTo>
                    <a:pt x="77530" y="156490"/>
                    <a:pt x="38859" y="121873"/>
                    <a:pt x="28182" y="75530"/>
                  </a:cubicBezTo>
                  <a:cubicBezTo>
                    <a:pt x="32822" y="55117"/>
                    <a:pt x="43126" y="36426"/>
                    <a:pt x="57910" y="21604"/>
                  </a:cubicBezTo>
                  <a:cubicBezTo>
                    <a:pt x="62783" y="16498"/>
                    <a:pt x="62594" y="8408"/>
                    <a:pt x="57487" y="3534"/>
                  </a:cubicBezTo>
                  <a:cubicBezTo>
                    <a:pt x="52528" y="-1197"/>
                    <a:pt x="44720" y="-1175"/>
                    <a:pt x="39788" y="3584"/>
                  </a:cubicBezTo>
                  <a:cubicBezTo>
                    <a:pt x="-42358" y="84664"/>
                    <a:pt x="10871" y="228255"/>
                    <a:pt x="124769" y="237671"/>
                  </a:cubicBezTo>
                  <a:lnTo>
                    <a:pt x="124766" y="250464"/>
                  </a:lnTo>
                  <a:cubicBezTo>
                    <a:pt x="124805" y="257505"/>
                    <a:pt x="130503" y="263205"/>
                    <a:pt x="137546" y="263243"/>
                  </a:cubicBezTo>
                  <a:cubicBezTo>
                    <a:pt x="135718" y="269206"/>
                    <a:pt x="218902" y="210879"/>
                    <a:pt x="219615" y="211126"/>
                  </a:cubicBezTo>
                  <a:cubicBezTo>
                    <a:pt x="225487" y="207122"/>
                    <a:pt x="227002" y="199115"/>
                    <a:pt x="222998" y="193243"/>
                  </a:cubicBezTo>
                  <a:cubicBezTo>
                    <a:pt x="222092" y="191914"/>
                    <a:pt x="220944" y="190766"/>
                    <a:pt x="219614" y="189860"/>
                  </a:cubicBezTo>
                  <a:close/>
                  <a:moveTo>
                    <a:pt x="150324" y="226590"/>
                  </a:moveTo>
                  <a:cubicBezTo>
                    <a:pt x="150885" y="219500"/>
                    <a:pt x="145591" y="213299"/>
                    <a:pt x="138502" y="212740"/>
                  </a:cubicBezTo>
                  <a:cubicBezTo>
                    <a:pt x="138184" y="212714"/>
                    <a:pt x="137864" y="212701"/>
                    <a:pt x="137545" y="212699"/>
                  </a:cubicBezTo>
                  <a:cubicBezTo>
                    <a:pt x="90580" y="212644"/>
                    <a:pt x="48605" y="183379"/>
                    <a:pt x="32314" y="139329"/>
                  </a:cubicBezTo>
                  <a:cubicBezTo>
                    <a:pt x="58493" y="170318"/>
                    <a:pt x="96978" y="188223"/>
                    <a:pt x="137545" y="188287"/>
                  </a:cubicBezTo>
                  <a:cubicBezTo>
                    <a:pt x="144656" y="188255"/>
                    <a:pt x="150397" y="182465"/>
                    <a:pt x="150365" y="175353"/>
                  </a:cubicBezTo>
                  <a:cubicBezTo>
                    <a:pt x="150364" y="175034"/>
                    <a:pt x="150350" y="174715"/>
                    <a:pt x="150324" y="174397"/>
                  </a:cubicBezTo>
                  <a:lnTo>
                    <a:pt x="189487" y="200493"/>
                  </a:lnTo>
                  <a:close/>
                </a:path>
              </a:pathLst>
            </a:custGeom>
            <a:grpFill/>
            <a:ln w="12650" cap="flat">
              <a:noFill/>
              <a:prstDash val="solid"/>
              <a:miter/>
            </a:ln>
          </p:spPr>
          <p:txBody>
            <a:bodyPr anchor="ctr"/>
            <a:lstStyle/>
            <a:p>
              <a:pPr lvl="0">
                <a:defRPr/>
              </a:pPr>
              <a:endParaRPr lang="en-US"/>
            </a:p>
          </p:txBody>
        </p:sp>
      </p:grpSp>
      <p:cxnSp>
        <p:nvCxnSpPr>
          <p:cNvPr id="22" name="Straight Connector 21"/>
          <p:cNvCxnSpPr/>
          <p:nvPr/>
        </p:nvCxnSpPr>
        <p:spPr>
          <a:xfrm flipH="1">
            <a:off x="9596927" y="0"/>
            <a:ext cx="309073" cy="292702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가로로 말린 두루마리 모양 3"/>
          <p:cNvSpPr/>
          <p:nvPr/>
        </p:nvSpPr>
        <p:spPr>
          <a:xfrm>
            <a:off x="611190" y="1059353"/>
            <a:ext cx="8430386" cy="1413164"/>
          </a:xfrm>
          <a:prstGeom prst="horizontalScroll">
            <a:avLst>
              <a:gd name="adj" fmla="val 12500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957391" y="1354676"/>
            <a:ext cx="6741622" cy="9233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/>
              <a:t>스타링크 운영</a:t>
            </a:r>
            <a:endParaRPr lang="ko-KR" altLang="en-US"/>
          </a:p>
          <a:p>
            <a:pPr lvl="0">
              <a:defRPr/>
            </a:pPr>
            <a:r>
              <a:rPr lang="en-US" altLang="ko-KR"/>
              <a:t> - ’24</a:t>
            </a:r>
            <a:r>
              <a:rPr lang="ko-KR" altLang="en-US"/>
              <a:t>년 </a:t>
            </a:r>
            <a:r>
              <a:rPr lang="en-US" altLang="ko-KR"/>
              <a:t>08</a:t>
            </a:r>
            <a:r>
              <a:rPr lang="ko-KR" altLang="en-US"/>
              <a:t>월 부터 순차 설치 중</a:t>
            </a:r>
            <a:endParaRPr lang="ko-KR" altLang="en-US"/>
          </a:p>
          <a:p>
            <a:pPr lvl="0">
              <a:defRPr/>
            </a:pPr>
            <a:r>
              <a:rPr lang="en-US" altLang="ko-KR"/>
              <a:t> - </a:t>
            </a:r>
            <a:r>
              <a:rPr lang="ko-KR" altLang="en-US"/>
              <a:t>원양 대형선 </a:t>
            </a:r>
            <a:r>
              <a:rPr lang="en-US" altLang="ko-KR"/>
              <a:t>11</a:t>
            </a:r>
            <a:r>
              <a:rPr lang="ko-KR" altLang="en-US"/>
              <a:t>척 중 총 </a:t>
            </a:r>
            <a:r>
              <a:rPr lang="en-US" altLang="ko-KR"/>
              <a:t>5</a:t>
            </a:r>
            <a:r>
              <a:rPr lang="ko-KR" altLang="en-US"/>
              <a:t>척 설치 완료</a:t>
            </a:r>
            <a:r>
              <a:rPr lang="en-US" altLang="ko-KR"/>
              <a:t>(10</a:t>
            </a:r>
            <a:r>
              <a:rPr lang="ko-KR" altLang="en-US"/>
              <a:t>월말기준</a:t>
            </a:r>
            <a:r>
              <a:rPr lang="en-US" altLang="ko-KR"/>
              <a:t>)</a:t>
            </a:r>
            <a:r>
              <a:rPr lang="ko-KR" altLang="en-US"/>
              <a:t>        </a:t>
            </a:r>
            <a:endParaRPr lang="ko-KR" altLang="en-US"/>
          </a:p>
        </p:txBody>
      </p:sp>
      <p:grpSp>
        <p:nvGrpSpPr>
          <p:cNvPr id="19" name="Group 10"/>
          <p:cNvGrpSpPr/>
          <p:nvPr/>
        </p:nvGrpSpPr>
        <p:grpSpPr>
          <a:xfrm rot="0">
            <a:off x="505598" y="2756357"/>
            <a:ext cx="295822" cy="295903"/>
            <a:chOff x="2219573" y="3846516"/>
            <a:chExt cx="715461" cy="715656"/>
          </a:xfrm>
          <a:solidFill>
            <a:schemeClr val="bg2">
              <a:lumMod val="90000"/>
            </a:schemeClr>
          </a:solidFill>
        </p:grpSpPr>
        <p:sp>
          <p:nvSpPr>
            <p:cNvPr id="20" name="Freeform 11"/>
            <p:cNvSpPr/>
            <p:nvPr/>
          </p:nvSpPr>
          <p:spPr>
            <a:xfrm>
              <a:off x="2296300" y="4042856"/>
              <a:ext cx="255380" cy="70126"/>
            </a:xfrm>
            <a:custGeom>
              <a:avLst/>
              <a:gdLst>
                <a:gd name="connsiteX0" fmla="*/ 915 w 255380"/>
                <a:gd name="connsiteY0" fmla="*/ 61973 h 70126"/>
                <a:gd name="connsiteX1" fmla="*/ 17524 w 255380"/>
                <a:gd name="connsiteY1" fmla="*/ 69100 h 70126"/>
                <a:gd name="connsiteX2" fmla="*/ 17526 w 255380"/>
                <a:gd name="connsiteY2" fmla="*/ 69098 h 70126"/>
                <a:gd name="connsiteX3" fmla="*/ 125203 w 255380"/>
                <a:gd name="connsiteY3" fmla="*/ 26030 h 70126"/>
                <a:gd name="connsiteX4" fmla="*/ 129921 w 255380"/>
                <a:gd name="connsiteY4" fmla="*/ 26043 h 70126"/>
                <a:gd name="connsiteX5" fmla="*/ 237823 w 255380"/>
                <a:gd name="connsiteY5" fmla="*/ 69199 h 70126"/>
                <a:gd name="connsiteX6" fmla="*/ 254452 w 255380"/>
                <a:gd name="connsiteY6" fmla="*/ 62114 h 70126"/>
                <a:gd name="connsiteX7" fmla="*/ 247368 w 255380"/>
                <a:gd name="connsiteY7" fmla="*/ 45486 h 70126"/>
                <a:gd name="connsiteX8" fmla="*/ 247308 w 255380"/>
                <a:gd name="connsiteY8" fmla="*/ 45463 h 70126"/>
                <a:gd name="connsiteX9" fmla="*/ 139431 w 255380"/>
                <a:gd name="connsiteY9" fmla="*/ 2319 h 70126"/>
                <a:gd name="connsiteX10" fmla="*/ 115694 w 255380"/>
                <a:gd name="connsiteY10" fmla="*/ 2306 h 70126"/>
                <a:gd name="connsiteX11" fmla="*/ 8041 w 255380"/>
                <a:gd name="connsiteY11" fmla="*/ 45362 h 70126"/>
                <a:gd name="connsiteX12" fmla="*/ 915 w 255380"/>
                <a:gd name="connsiteY12" fmla="*/ 61973 h 7012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5380" h="70126">
                  <a:moveTo>
                    <a:pt x="915" y="61973"/>
                  </a:moveTo>
                  <a:cubicBezTo>
                    <a:pt x="3532" y="68527"/>
                    <a:pt x="10969" y="71718"/>
                    <a:pt x="17524" y="69100"/>
                  </a:cubicBezTo>
                  <a:cubicBezTo>
                    <a:pt x="17524" y="69100"/>
                    <a:pt x="17525" y="69098"/>
                    <a:pt x="17526" y="69098"/>
                  </a:cubicBezTo>
                  <a:lnTo>
                    <a:pt x="125203" y="26030"/>
                  </a:lnTo>
                  <a:cubicBezTo>
                    <a:pt x="126719" y="25423"/>
                    <a:pt x="128410" y="25427"/>
                    <a:pt x="129921" y="26043"/>
                  </a:cubicBezTo>
                  <a:lnTo>
                    <a:pt x="237823" y="69199"/>
                  </a:lnTo>
                  <a:cubicBezTo>
                    <a:pt x="244372" y="71835"/>
                    <a:pt x="251817" y="68663"/>
                    <a:pt x="254452" y="62114"/>
                  </a:cubicBezTo>
                  <a:cubicBezTo>
                    <a:pt x="257089" y="55566"/>
                    <a:pt x="253917" y="48122"/>
                    <a:pt x="247368" y="45486"/>
                  </a:cubicBezTo>
                  <a:cubicBezTo>
                    <a:pt x="247348" y="45478"/>
                    <a:pt x="247329" y="45470"/>
                    <a:pt x="247308" y="45463"/>
                  </a:cubicBezTo>
                  <a:lnTo>
                    <a:pt x="139431" y="2319"/>
                  </a:lnTo>
                  <a:cubicBezTo>
                    <a:pt x="131820" y="-769"/>
                    <a:pt x="123308" y="-773"/>
                    <a:pt x="115694" y="2306"/>
                  </a:cubicBezTo>
                  <a:lnTo>
                    <a:pt x="8041" y="45362"/>
                  </a:lnTo>
                  <a:cubicBezTo>
                    <a:pt x="1488" y="47981"/>
                    <a:pt x="-1703" y="55418"/>
                    <a:pt x="915" y="61973"/>
                  </a:cubicBezTo>
                  <a:close/>
                </a:path>
              </a:pathLst>
            </a:custGeom>
            <a:grpFill/>
            <a:ln w="12650" cap="flat">
              <a:noFill/>
              <a:prstDash val="solid"/>
              <a:miter/>
            </a:ln>
          </p:spPr>
          <p:txBody>
            <a:bodyPr anchor="ctr"/>
            <a:lstStyle/>
            <a:p>
              <a:pPr lvl="0">
                <a:defRPr/>
              </a:pPr>
              <a:endParaRPr lang="en-US"/>
            </a:p>
          </p:txBody>
        </p:sp>
        <p:sp>
          <p:nvSpPr>
            <p:cNvPr id="21" name="Freeform 12"/>
            <p:cNvSpPr/>
            <p:nvPr/>
          </p:nvSpPr>
          <p:spPr>
            <a:xfrm>
              <a:off x="2219573" y="3846516"/>
              <a:ext cx="408749" cy="408947"/>
            </a:xfrm>
            <a:custGeom>
              <a:avLst/>
              <a:gdLst>
                <a:gd name="connsiteX0" fmla="*/ 408750 w 408749"/>
                <a:gd name="connsiteY0" fmla="*/ 396167 h 408947"/>
                <a:gd name="connsiteX1" fmla="*/ 395985 w 408749"/>
                <a:gd name="connsiteY1" fmla="*/ 383388 h 408947"/>
                <a:gd name="connsiteX2" fmla="*/ 395970 w 408749"/>
                <a:gd name="connsiteY2" fmla="*/ 383388 h 408947"/>
                <a:gd name="connsiteX3" fmla="*/ 379959 w 408749"/>
                <a:gd name="connsiteY3" fmla="*/ 376599 h 408947"/>
                <a:gd name="connsiteX4" fmla="*/ 344577 w 408749"/>
                <a:gd name="connsiteY4" fmla="*/ 364592 h 408947"/>
                <a:gd name="connsiteX5" fmla="*/ 398092 w 408749"/>
                <a:gd name="connsiteY5" fmla="*/ 257551 h 408947"/>
                <a:gd name="connsiteX6" fmla="*/ 383237 w 408749"/>
                <a:gd name="connsiteY6" fmla="*/ 214378 h 408947"/>
                <a:gd name="connsiteX7" fmla="*/ 381418 w 408749"/>
                <a:gd name="connsiteY7" fmla="*/ 213559 h 408947"/>
                <a:gd name="connsiteX8" fmla="*/ 332072 w 408749"/>
                <a:gd name="connsiteY8" fmla="*/ 193847 h 408947"/>
                <a:gd name="connsiteX9" fmla="*/ 332072 w 408749"/>
                <a:gd name="connsiteY9" fmla="*/ 99042 h 408947"/>
                <a:gd name="connsiteX10" fmla="*/ 298289 w 408749"/>
                <a:gd name="connsiteY10" fmla="*/ 66679 h 408947"/>
                <a:gd name="connsiteX11" fmla="*/ 293733 w 408749"/>
                <a:gd name="connsiteY11" fmla="*/ 67094 h 408947"/>
                <a:gd name="connsiteX12" fmla="*/ 281190 w 408749"/>
                <a:gd name="connsiteY12" fmla="*/ 80109 h 408947"/>
                <a:gd name="connsiteX13" fmla="*/ 293735 w 408749"/>
                <a:gd name="connsiteY13" fmla="*/ 92652 h 408947"/>
                <a:gd name="connsiteX14" fmla="*/ 306513 w 408749"/>
                <a:gd name="connsiteY14" fmla="*/ 99042 h 408947"/>
                <a:gd name="connsiteX15" fmla="*/ 306513 w 408749"/>
                <a:gd name="connsiteY15" fmla="*/ 183561 h 408947"/>
                <a:gd name="connsiteX16" fmla="*/ 216058 w 408749"/>
                <a:gd name="connsiteY16" fmla="*/ 147452 h 408947"/>
                <a:gd name="connsiteX17" fmla="*/ 192371 w 408749"/>
                <a:gd name="connsiteY17" fmla="*/ 147502 h 408947"/>
                <a:gd name="connsiteX18" fmla="*/ 135624 w 408749"/>
                <a:gd name="connsiteY18" fmla="*/ 170254 h 408947"/>
                <a:gd name="connsiteX19" fmla="*/ 128505 w 408749"/>
                <a:gd name="connsiteY19" fmla="*/ 186857 h 408947"/>
                <a:gd name="connsiteX20" fmla="*/ 145108 w 408749"/>
                <a:gd name="connsiteY20" fmla="*/ 193975 h 408947"/>
                <a:gd name="connsiteX21" fmla="*/ 145134 w 408749"/>
                <a:gd name="connsiteY21" fmla="*/ 193965 h 408947"/>
                <a:gd name="connsiteX22" fmla="*/ 201756 w 408749"/>
                <a:gd name="connsiteY22" fmla="*/ 171264 h 408947"/>
                <a:gd name="connsiteX23" fmla="*/ 206674 w 408749"/>
                <a:gd name="connsiteY23" fmla="*/ 171215 h 408947"/>
                <a:gd name="connsiteX24" fmla="*/ 371847 w 408749"/>
                <a:gd name="connsiteY24" fmla="*/ 237260 h 408947"/>
                <a:gd name="connsiteX25" fmla="*/ 375593 w 408749"/>
                <a:gd name="connsiteY25" fmla="*/ 245311 h 408947"/>
                <a:gd name="connsiteX26" fmla="*/ 375205 w 408749"/>
                <a:gd name="connsiteY26" fmla="*/ 246169 h 408947"/>
                <a:gd name="connsiteX27" fmla="*/ 307861 w 408749"/>
                <a:gd name="connsiteY27" fmla="*/ 380866 h 408947"/>
                <a:gd name="connsiteX28" fmla="*/ 300038 w 408749"/>
                <a:gd name="connsiteY28" fmla="*/ 383389 h 408947"/>
                <a:gd name="connsiteX29" fmla="*/ 284062 w 408749"/>
                <a:gd name="connsiteY29" fmla="*/ 376599 h 408947"/>
                <a:gd name="connsiteX30" fmla="*/ 220177 w 408749"/>
                <a:gd name="connsiteY30" fmla="*/ 376601 h 408947"/>
                <a:gd name="connsiteX31" fmla="*/ 156291 w 408749"/>
                <a:gd name="connsiteY31" fmla="*/ 364218 h 408947"/>
                <a:gd name="connsiteX32" fmla="*/ 124355 w 408749"/>
                <a:gd name="connsiteY32" fmla="*/ 376611 h 408947"/>
                <a:gd name="connsiteX33" fmla="*/ 108392 w 408749"/>
                <a:gd name="connsiteY33" fmla="*/ 383388 h 408947"/>
                <a:gd name="connsiteX34" fmla="*/ 100691 w 408749"/>
                <a:gd name="connsiteY34" fmla="*/ 380868 h 408947"/>
                <a:gd name="connsiteX35" fmla="*/ 33375 w 408749"/>
                <a:gd name="connsiteY35" fmla="*/ 246219 h 408947"/>
                <a:gd name="connsiteX36" fmla="*/ 35823 w 408749"/>
                <a:gd name="connsiteY36" fmla="*/ 237666 h 408947"/>
                <a:gd name="connsiteX37" fmla="*/ 36619 w 408749"/>
                <a:gd name="connsiteY37" fmla="*/ 237295 h 408947"/>
                <a:gd name="connsiteX38" fmla="*/ 92942 w 408749"/>
                <a:gd name="connsiteY38" fmla="*/ 214794 h 408947"/>
                <a:gd name="connsiteX39" fmla="*/ 102039 w 408749"/>
                <a:gd name="connsiteY39" fmla="*/ 202551 h 408947"/>
                <a:gd name="connsiteX40" fmla="*/ 102039 w 408749"/>
                <a:gd name="connsiteY40" fmla="*/ 99041 h 408947"/>
                <a:gd name="connsiteX41" fmla="*/ 108429 w 408749"/>
                <a:gd name="connsiteY41" fmla="*/ 92652 h 408947"/>
                <a:gd name="connsiteX42" fmla="*/ 242615 w 408749"/>
                <a:gd name="connsiteY42" fmla="*/ 92652 h 408947"/>
                <a:gd name="connsiteX43" fmla="*/ 255395 w 408749"/>
                <a:gd name="connsiteY43" fmla="*/ 79887 h 408947"/>
                <a:gd name="connsiteX44" fmla="*/ 255395 w 408749"/>
                <a:gd name="connsiteY44" fmla="*/ 79872 h 408947"/>
                <a:gd name="connsiteX45" fmla="*/ 255395 w 408749"/>
                <a:gd name="connsiteY45" fmla="*/ 22364 h 408947"/>
                <a:gd name="connsiteX46" fmla="*/ 233030 w 408749"/>
                <a:gd name="connsiteY46" fmla="*/ 0 h 408947"/>
                <a:gd name="connsiteX47" fmla="*/ 175522 w 408749"/>
                <a:gd name="connsiteY47" fmla="*/ 0 h 408947"/>
                <a:gd name="connsiteX48" fmla="*/ 153158 w 408749"/>
                <a:gd name="connsiteY48" fmla="*/ 22364 h 408947"/>
                <a:gd name="connsiteX49" fmla="*/ 153158 w 408749"/>
                <a:gd name="connsiteY49" fmla="*/ 67093 h 408947"/>
                <a:gd name="connsiteX50" fmla="*/ 108429 w 408749"/>
                <a:gd name="connsiteY50" fmla="*/ 67093 h 408947"/>
                <a:gd name="connsiteX51" fmla="*/ 76481 w 408749"/>
                <a:gd name="connsiteY51" fmla="*/ 99042 h 408947"/>
                <a:gd name="connsiteX52" fmla="*/ 76481 w 408749"/>
                <a:gd name="connsiteY52" fmla="*/ 193842 h 408947"/>
                <a:gd name="connsiteX53" fmla="*/ 27047 w 408749"/>
                <a:gd name="connsiteY53" fmla="*/ 213597 h 408947"/>
                <a:gd name="connsiteX54" fmla="*/ 9681 w 408749"/>
                <a:gd name="connsiteY54" fmla="*/ 255822 h 408947"/>
                <a:gd name="connsiteX55" fmla="*/ 10487 w 408749"/>
                <a:gd name="connsiteY55" fmla="*/ 257601 h 408947"/>
                <a:gd name="connsiteX56" fmla="*/ 63980 w 408749"/>
                <a:gd name="connsiteY56" fmla="*/ 364601 h 408947"/>
                <a:gd name="connsiteX57" fmla="*/ 28546 w 408749"/>
                <a:gd name="connsiteY57" fmla="*/ 376611 h 408947"/>
                <a:gd name="connsiteX58" fmla="*/ 12583 w 408749"/>
                <a:gd name="connsiteY58" fmla="*/ 383388 h 408947"/>
                <a:gd name="connsiteX59" fmla="*/ 2 w 408749"/>
                <a:gd name="connsiteY59" fmla="*/ 396365 h 408947"/>
                <a:gd name="connsiteX60" fmla="*/ 12584 w 408749"/>
                <a:gd name="connsiteY60" fmla="*/ 408947 h 408947"/>
                <a:gd name="connsiteX61" fmla="*/ 44520 w 408749"/>
                <a:gd name="connsiteY61" fmla="*/ 396555 h 408947"/>
                <a:gd name="connsiteX62" fmla="*/ 75893 w 408749"/>
                <a:gd name="connsiteY62" fmla="*/ 396004 h 408947"/>
                <a:gd name="connsiteX63" fmla="*/ 76456 w 408749"/>
                <a:gd name="connsiteY63" fmla="*/ 396567 h 408947"/>
                <a:gd name="connsiteX64" fmla="*/ 140328 w 408749"/>
                <a:gd name="connsiteY64" fmla="*/ 396555 h 408947"/>
                <a:gd name="connsiteX65" fmla="*/ 171701 w 408749"/>
                <a:gd name="connsiteY65" fmla="*/ 396004 h 408947"/>
                <a:gd name="connsiteX66" fmla="*/ 172265 w 408749"/>
                <a:gd name="connsiteY66" fmla="*/ 396567 h 408947"/>
                <a:gd name="connsiteX67" fmla="*/ 236150 w 408749"/>
                <a:gd name="connsiteY67" fmla="*/ 396555 h 408947"/>
                <a:gd name="connsiteX68" fmla="*/ 267522 w 408749"/>
                <a:gd name="connsiteY68" fmla="*/ 396004 h 408947"/>
                <a:gd name="connsiteX69" fmla="*/ 268086 w 408749"/>
                <a:gd name="connsiteY69" fmla="*/ 396567 h 408947"/>
                <a:gd name="connsiteX70" fmla="*/ 331997 w 408749"/>
                <a:gd name="connsiteY70" fmla="*/ 396567 h 408947"/>
                <a:gd name="connsiteX71" fmla="*/ 363475 w 408749"/>
                <a:gd name="connsiteY71" fmla="*/ 396035 h 408947"/>
                <a:gd name="connsiteX72" fmla="*/ 364008 w 408749"/>
                <a:gd name="connsiteY72" fmla="*/ 396567 h 408947"/>
                <a:gd name="connsiteX73" fmla="*/ 395970 w 408749"/>
                <a:gd name="connsiteY73" fmla="*/ 408947 h 408947"/>
                <a:gd name="connsiteX74" fmla="*/ 408750 w 408749"/>
                <a:gd name="connsiteY74" fmla="*/ 396181 h 408947"/>
                <a:gd name="connsiteX75" fmla="*/ 408750 w 408749"/>
                <a:gd name="connsiteY75" fmla="*/ 396167 h 408947"/>
                <a:gd name="connsiteX76" fmla="*/ 178717 w 408749"/>
                <a:gd name="connsiteY76" fmla="*/ 25559 h 408947"/>
                <a:gd name="connsiteX77" fmla="*/ 229835 w 408749"/>
                <a:gd name="connsiteY77" fmla="*/ 25559 h 408947"/>
                <a:gd name="connsiteX78" fmla="*/ 229835 w 408749"/>
                <a:gd name="connsiteY78" fmla="*/ 67093 h 408947"/>
                <a:gd name="connsiteX79" fmla="*/ 178717 w 408749"/>
                <a:gd name="connsiteY79" fmla="*/ 67093 h 40894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408749" h="408947">
                  <a:moveTo>
                    <a:pt x="408750" y="396167"/>
                  </a:moveTo>
                  <a:cubicBezTo>
                    <a:pt x="408755" y="389113"/>
                    <a:pt x="403040" y="383392"/>
                    <a:pt x="395985" y="383388"/>
                  </a:cubicBezTo>
                  <a:cubicBezTo>
                    <a:pt x="395980" y="383388"/>
                    <a:pt x="395975" y="383388"/>
                    <a:pt x="395970" y="383388"/>
                  </a:cubicBezTo>
                  <a:cubicBezTo>
                    <a:pt x="389923" y="383445"/>
                    <a:pt x="384122" y="380985"/>
                    <a:pt x="379959" y="376599"/>
                  </a:cubicBezTo>
                  <a:cubicBezTo>
                    <a:pt x="370388" y="367783"/>
                    <a:pt x="357537" y="363422"/>
                    <a:pt x="344577" y="364592"/>
                  </a:cubicBezTo>
                  <a:lnTo>
                    <a:pt x="398092" y="257551"/>
                  </a:lnTo>
                  <a:cubicBezTo>
                    <a:pt x="405911" y="241527"/>
                    <a:pt x="399261" y="222198"/>
                    <a:pt x="383237" y="214378"/>
                  </a:cubicBezTo>
                  <a:cubicBezTo>
                    <a:pt x="382640" y="214086"/>
                    <a:pt x="382033" y="213813"/>
                    <a:pt x="381418" y="213559"/>
                  </a:cubicBezTo>
                  <a:lnTo>
                    <a:pt x="332072" y="193847"/>
                  </a:lnTo>
                  <a:lnTo>
                    <a:pt x="332072" y="99042"/>
                  </a:lnTo>
                  <a:cubicBezTo>
                    <a:pt x="331680" y="80776"/>
                    <a:pt x="316555" y="66287"/>
                    <a:pt x="298289" y="66679"/>
                  </a:cubicBezTo>
                  <a:cubicBezTo>
                    <a:pt x="296763" y="66712"/>
                    <a:pt x="295241" y="66851"/>
                    <a:pt x="293733" y="67094"/>
                  </a:cubicBezTo>
                  <a:cubicBezTo>
                    <a:pt x="286677" y="67224"/>
                    <a:pt x="281060" y="73051"/>
                    <a:pt x="281190" y="80109"/>
                  </a:cubicBezTo>
                  <a:cubicBezTo>
                    <a:pt x="281318" y="86983"/>
                    <a:pt x="286861" y="92526"/>
                    <a:pt x="293735" y="92652"/>
                  </a:cubicBezTo>
                  <a:cubicBezTo>
                    <a:pt x="298684" y="92545"/>
                    <a:pt x="306440" y="91857"/>
                    <a:pt x="306513" y="99042"/>
                  </a:cubicBezTo>
                  <a:lnTo>
                    <a:pt x="306513" y="183561"/>
                  </a:lnTo>
                  <a:lnTo>
                    <a:pt x="216058" y="147452"/>
                  </a:lnTo>
                  <a:cubicBezTo>
                    <a:pt x="208439" y="144480"/>
                    <a:pt x="199977" y="144498"/>
                    <a:pt x="192371" y="147502"/>
                  </a:cubicBezTo>
                  <a:lnTo>
                    <a:pt x="135624" y="170254"/>
                  </a:lnTo>
                  <a:cubicBezTo>
                    <a:pt x="129073" y="172872"/>
                    <a:pt x="125886" y="180306"/>
                    <a:pt x="128505" y="186857"/>
                  </a:cubicBezTo>
                  <a:cubicBezTo>
                    <a:pt x="131123" y="193408"/>
                    <a:pt x="138557" y="196595"/>
                    <a:pt x="145108" y="193975"/>
                  </a:cubicBezTo>
                  <a:cubicBezTo>
                    <a:pt x="145117" y="193973"/>
                    <a:pt x="145125" y="193969"/>
                    <a:pt x="145134" y="193965"/>
                  </a:cubicBezTo>
                  <a:lnTo>
                    <a:pt x="201756" y="171264"/>
                  </a:lnTo>
                  <a:cubicBezTo>
                    <a:pt x="203334" y="170650"/>
                    <a:pt x="205083" y="170632"/>
                    <a:pt x="206674" y="171215"/>
                  </a:cubicBezTo>
                  <a:cubicBezTo>
                    <a:pt x="244454" y="186269"/>
                    <a:pt x="335109" y="222578"/>
                    <a:pt x="371847" y="237260"/>
                  </a:cubicBezTo>
                  <a:cubicBezTo>
                    <a:pt x="375105" y="238448"/>
                    <a:pt x="376783" y="242053"/>
                    <a:pt x="375593" y="245311"/>
                  </a:cubicBezTo>
                  <a:cubicBezTo>
                    <a:pt x="375486" y="245607"/>
                    <a:pt x="375355" y="245893"/>
                    <a:pt x="375205" y="246169"/>
                  </a:cubicBezTo>
                  <a:lnTo>
                    <a:pt x="307861" y="380866"/>
                  </a:lnTo>
                  <a:cubicBezTo>
                    <a:pt x="307181" y="383626"/>
                    <a:pt x="303220" y="382975"/>
                    <a:pt x="300038" y="383389"/>
                  </a:cubicBezTo>
                  <a:cubicBezTo>
                    <a:pt x="294000" y="383445"/>
                    <a:pt x="288211" y="380985"/>
                    <a:pt x="284062" y="376599"/>
                  </a:cubicBezTo>
                  <a:cubicBezTo>
                    <a:pt x="265859" y="360372"/>
                    <a:pt x="238380" y="360372"/>
                    <a:pt x="220177" y="376601"/>
                  </a:cubicBezTo>
                  <a:cubicBezTo>
                    <a:pt x="194534" y="398391"/>
                    <a:pt x="186938" y="362468"/>
                    <a:pt x="156291" y="364218"/>
                  </a:cubicBezTo>
                  <a:cubicBezTo>
                    <a:pt x="144459" y="364151"/>
                    <a:pt x="133044" y="368580"/>
                    <a:pt x="124355" y="376611"/>
                  </a:cubicBezTo>
                  <a:cubicBezTo>
                    <a:pt x="120204" y="380987"/>
                    <a:pt x="114423" y="383442"/>
                    <a:pt x="108392" y="383388"/>
                  </a:cubicBezTo>
                  <a:cubicBezTo>
                    <a:pt x="105167" y="383080"/>
                    <a:pt x="101413" y="383537"/>
                    <a:pt x="100691" y="380868"/>
                  </a:cubicBezTo>
                  <a:lnTo>
                    <a:pt x="33375" y="246219"/>
                  </a:lnTo>
                  <a:cubicBezTo>
                    <a:pt x="31689" y="243182"/>
                    <a:pt x="32785" y="239352"/>
                    <a:pt x="35823" y="237666"/>
                  </a:cubicBezTo>
                  <a:cubicBezTo>
                    <a:pt x="36080" y="237524"/>
                    <a:pt x="36345" y="237400"/>
                    <a:pt x="36619" y="237295"/>
                  </a:cubicBezTo>
                  <a:lnTo>
                    <a:pt x="92942" y="214794"/>
                  </a:lnTo>
                  <a:cubicBezTo>
                    <a:pt x="98207" y="212977"/>
                    <a:pt x="101818" y="208117"/>
                    <a:pt x="102039" y="202551"/>
                  </a:cubicBezTo>
                  <a:lnTo>
                    <a:pt x="102039" y="99041"/>
                  </a:lnTo>
                  <a:cubicBezTo>
                    <a:pt x="102047" y="95515"/>
                    <a:pt x="104903" y="92660"/>
                    <a:pt x="108429" y="92652"/>
                  </a:cubicBezTo>
                  <a:lnTo>
                    <a:pt x="242615" y="92652"/>
                  </a:lnTo>
                  <a:cubicBezTo>
                    <a:pt x="249669" y="92656"/>
                    <a:pt x="255391" y="86941"/>
                    <a:pt x="255395" y="79887"/>
                  </a:cubicBezTo>
                  <a:cubicBezTo>
                    <a:pt x="255395" y="79883"/>
                    <a:pt x="255395" y="79878"/>
                    <a:pt x="255395" y="79872"/>
                  </a:cubicBezTo>
                  <a:lnTo>
                    <a:pt x="255395" y="22364"/>
                  </a:lnTo>
                  <a:cubicBezTo>
                    <a:pt x="255381" y="10019"/>
                    <a:pt x="245377" y="15"/>
                    <a:pt x="233030" y="0"/>
                  </a:cubicBezTo>
                  <a:lnTo>
                    <a:pt x="175522" y="0"/>
                  </a:lnTo>
                  <a:cubicBezTo>
                    <a:pt x="163177" y="15"/>
                    <a:pt x="153173" y="10019"/>
                    <a:pt x="153158" y="22364"/>
                  </a:cubicBezTo>
                  <a:lnTo>
                    <a:pt x="153158" y="67093"/>
                  </a:lnTo>
                  <a:lnTo>
                    <a:pt x="108429" y="67093"/>
                  </a:lnTo>
                  <a:cubicBezTo>
                    <a:pt x="90792" y="67109"/>
                    <a:pt x="76497" y="81403"/>
                    <a:pt x="76481" y="99042"/>
                  </a:cubicBezTo>
                  <a:lnTo>
                    <a:pt x="76481" y="193842"/>
                  </a:lnTo>
                  <a:lnTo>
                    <a:pt x="27047" y="213597"/>
                  </a:lnTo>
                  <a:cubicBezTo>
                    <a:pt x="10591" y="220461"/>
                    <a:pt x="2816" y="239367"/>
                    <a:pt x="9681" y="255822"/>
                  </a:cubicBezTo>
                  <a:cubicBezTo>
                    <a:pt x="9932" y="256424"/>
                    <a:pt x="10200" y="257017"/>
                    <a:pt x="10487" y="257601"/>
                  </a:cubicBezTo>
                  <a:lnTo>
                    <a:pt x="63980" y="364601"/>
                  </a:lnTo>
                  <a:cubicBezTo>
                    <a:pt x="51000" y="363402"/>
                    <a:pt x="38122" y="367767"/>
                    <a:pt x="28546" y="376611"/>
                  </a:cubicBezTo>
                  <a:cubicBezTo>
                    <a:pt x="24395" y="380987"/>
                    <a:pt x="18613" y="383440"/>
                    <a:pt x="12583" y="383388"/>
                  </a:cubicBezTo>
                  <a:cubicBezTo>
                    <a:pt x="5525" y="383498"/>
                    <a:pt x="-108" y="389307"/>
                    <a:pt x="2" y="396365"/>
                  </a:cubicBezTo>
                  <a:cubicBezTo>
                    <a:pt x="109" y="403269"/>
                    <a:pt x="5680" y="408840"/>
                    <a:pt x="12584" y="408947"/>
                  </a:cubicBezTo>
                  <a:cubicBezTo>
                    <a:pt x="24415" y="409015"/>
                    <a:pt x="35831" y="404585"/>
                    <a:pt x="44520" y="396555"/>
                  </a:cubicBezTo>
                  <a:cubicBezTo>
                    <a:pt x="53031" y="387739"/>
                    <a:pt x="67077" y="387493"/>
                    <a:pt x="75893" y="396004"/>
                  </a:cubicBezTo>
                  <a:cubicBezTo>
                    <a:pt x="76084" y="396188"/>
                    <a:pt x="76272" y="396376"/>
                    <a:pt x="76456" y="396567"/>
                  </a:cubicBezTo>
                  <a:cubicBezTo>
                    <a:pt x="94548" y="413079"/>
                    <a:pt x="122244" y="413072"/>
                    <a:pt x="140328" y="396555"/>
                  </a:cubicBezTo>
                  <a:cubicBezTo>
                    <a:pt x="148840" y="387739"/>
                    <a:pt x="162886" y="387493"/>
                    <a:pt x="171701" y="396004"/>
                  </a:cubicBezTo>
                  <a:cubicBezTo>
                    <a:pt x="171893" y="396188"/>
                    <a:pt x="172081" y="396376"/>
                    <a:pt x="172265" y="396567"/>
                  </a:cubicBezTo>
                  <a:cubicBezTo>
                    <a:pt x="190361" y="413079"/>
                    <a:pt x="218060" y="413074"/>
                    <a:pt x="236150" y="396555"/>
                  </a:cubicBezTo>
                  <a:cubicBezTo>
                    <a:pt x="244661" y="387739"/>
                    <a:pt x="258707" y="387493"/>
                    <a:pt x="267522" y="396004"/>
                  </a:cubicBezTo>
                  <a:cubicBezTo>
                    <a:pt x="267714" y="396188"/>
                    <a:pt x="267902" y="396376"/>
                    <a:pt x="268086" y="396567"/>
                  </a:cubicBezTo>
                  <a:cubicBezTo>
                    <a:pt x="286192" y="413074"/>
                    <a:pt x="313891" y="413074"/>
                    <a:pt x="331997" y="396567"/>
                  </a:cubicBezTo>
                  <a:cubicBezTo>
                    <a:pt x="340542" y="387728"/>
                    <a:pt x="354636" y="387489"/>
                    <a:pt x="363475" y="396035"/>
                  </a:cubicBezTo>
                  <a:cubicBezTo>
                    <a:pt x="363656" y="396210"/>
                    <a:pt x="363833" y="396386"/>
                    <a:pt x="364008" y="396567"/>
                  </a:cubicBezTo>
                  <a:cubicBezTo>
                    <a:pt x="372711" y="404590"/>
                    <a:pt x="384134" y="409015"/>
                    <a:pt x="395970" y="408947"/>
                  </a:cubicBezTo>
                  <a:cubicBezTo>
                    <a:pt x="403024" y="408951"/>
                    <a:pt x="408746" y="403236"/>
                    <a:pt x="408750" y="396181"/>
                  </a:cubicBezTo>
                  <a:cubicBezTo>
                    <a:pt x="408750" y="396178"/>
                    <a:pt x="408750" y="396173"/>
                    <a:pt x="408750" y="396167"/>
                  </a:cubicBezTo>
                  <a:close/>
                  <a:moveTo>
                    <a:pt x="178717" y="25559"/>
                  </a:moveTo>
                  <a:lnTo>
                    <a:pt x="229835" y="25559"/>
                  </a:lnTo>
                  <a:lnTo>
                    <a:pt x="229835" y="67093"/>
                  </a:lnTo>
                  <a:lnTo>
                    <a:pt x="178717" y="67093"/>
                  </a:lnTo>
                  <a:close/>
                </a:path>
              </a:pathLst>
            </a:custGeom>
            <a:grpFill/>
            <a:ln w="12650" cap="flat">
              <a:noFill/>
              <a:prstDash val="solid"/>
              <a:miter/>
            </a:ln>
          </p:spPr>
          <p:txBody>
            <a:bodyPr anchor="ctr"/>
            <a:lstStyle/>
            <a:p>
              <a:pPr lvl="0">
                <a:defRPr/>
              </a:pPr>
              <a:endParaRPr lang="en-US"/>
            </a:p>
          </p:txBody>
        </p:sp>
        <p:sp>
          <p:nvSpPr>
            <p:cNvPr id="23" name="Freeform 13"/>
            <p:cNvSpPr/>
            <p:nvPr/>
          </p:nvSpPr>
          <p:spPr>
            <a:xfrm>
              <a:off x="2585131" y="4212489"/>
              <a:ext cx="349903" cy="349683"/>
            </a:xfrm>
            <a:custGeom>
              <a:avLst/>
              <a:gdLst>
                <a:gd name="connsiteX0" fmla="*/ 292607 w 349903"/>
                <a:gd name="connsiteY0" fmla="*/ 200422 h 349683"/>
                <a:gd name="connsiteX1" fmla="*/ 226927 w 349903"/>
                <a:gd name="connsiteY1" fmla="*/ 178568 h 349683"/>
                <a:gd name="connsiteX2" fmla="*/ 272177 w 349903"/>
                <a:gd name="connsiteY2" fmla="*/ 96525 h 349683"/>
                <a:gd name="connsiteX3" fmla="*/ 77663 w 349903"/>
                <a:gd name="connsiteY3" fmla="*/ 96528 h 349683"/>
                <a:gd name="connsiteX4" fmla="*/ 175031 w 349903"/>
                <a:gd name="connsiteY4" fmla="*/ 193778 h 349683"/>
                <a:gd name="connsiteX5" fmla="*/ 284508 w 349903"/>
                <a:gd name="connsiteY5" fmla="*/ 224670 h 349683"/>
                <a:gd name="connsiteX6" fmla="*/ 324344 w 349903"/>
                <a:gd name="connsiteY6" fmla="*/ 279907 h 349683"/>
                <a:gd name="connsiteX7" fmla="*/ 324344 w 349903"/>
                <a:gd name="connsiteY7" fmla="*/ 316586 h 349683"/>
                <a:gd name="connsiteX8" fmla="*/ 316806 w 349903"/>
                <a:gd name="connsiteY8" fmla="*/ 324125 h 349683"/>
                <a:gd name="connsiteX9" fmla="*/ 32971 w 349903"/>
                <a:gd name="connsiteY9" fmla="*/ 324125 h 349683"/>
                <a:gd name="connsiteX10" fmla="*/ 25558 w 349903"/>
                <a:gd name="connsiteY10" fmla="*/ 316587 h 349683"/>
                <a:gd name="connsiteX11" fmla="*/ 25558 w 349903"/>
                <a:gd name="connsiteY11" fmla="*/ 279907 h 349683"/>
                <a:gd name="connsiteX12" fmla="*/ 65258 w 349903"/>
                <a:gd name="connsiteY12" fmla="*/ 224670 h 349683"/>
                <a:gd name="connsiteX13" fmla="*/ 94772 w 349903"/>
                <a:gd name="connsiteY13" fmla="*/ 214836 h 349683"/>
                <a:gd name="connsiteX14" fmla="*/ 102895 w 349903"/>
                <a:gd name="connsiteY14" fmla="*/ 198698 h 349683"/>
                <a:gd name="connsiteX15" fmla="*/ 86758 w 349903"/>
                <a:gd name="connsiteY15" fmla="*/ 190575 h 349683"/>
                <a:gd name="connsiteX16" fmla="*/ 86685 w 349903"/>
                <a:gd name="connsiteY16" fmla="*/ 190600 h 349683"/>
                <a:gd name="connsiteX17" fmla="*/ 57132 w 349903"/>
                <a:gd name="connsiteY17" fmla="*/ 200446 h 349683"/>
                <a:gd name="connsiteX18" fmla="*/ 0 w 349903"/>
                <a:gd name="connsiteY18" fmla="*/ 279907 h 349683"/>
                <a:gd name="connsiteX19" fmla="*/ 0 w 349903"/>
                <a:gd name="connsiteY19" fmla="*/ 316586 h 349683"/>
                <a:gd name="connsiteX20" fmla="*/ 32971 w 349903"/>
                <a:gd name="connsiteY20" fmla="*/ 349684 h 349683"/>
                <a:gd name="connsiteX21" fmla="*/ 316806 w 349903"/>
                <a:gd name="connsiteY21" fmla="*/ 349684 h 349683"/>
                <a:gd name="connsiteX22" fmla="*/ 349904 w 349903"/>
                <a:gd name="connsiteY22" fmla="*/ 316587 h 349683"/>
                <a:gd name="connsiteX23" fmla="*/ 349904 w 349903"/>
                <a:gd name="connsiteY23" fmla="*/ 279907 h 349683"/>
                <a:gd name="connsiteX24" fmla="*/ 292607 w 349903"/>
                <a:gd name="connsiteY24" fmla="*/ 200422 h 349683"/>
                <a:gd name="connsiteX25" fmla="*/ 103222 w 349903"/>
                <a:gd name="connsiteY25" fmla="*/ 96525 h 349683"/>
                <a:gd name="connsiteX26" fmla="*/ 246618 w 349903"/>
                <a:gd name="connsiteY26" fmla="*/ 96528 h 349683"/>
                <a:gd name="connsiteX27" fmla="*/ 103222 w 349903"/>
                <a:gd name="connsiteY27" fmla="*/ 96525 h 34968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9903" h="349683">
                  <a:moveTo>
                    <a:pt x="292607" y="200422"/>
                  </a:moveTo>
                  <a:lnTo>
                    <a:pt x="226927" y="178568"/>
                  </a:lnTo>
                  <a:cubicBezTo>
                    <a:pt x="255067" y="160776"/>
                    <a:pt x="272141" y="129819"/>
                    <a:pt x="272177" y="96525"/>
                  </a:cubicBezTo>
                  <a:cubicBezTo>
                    <a:pt x="267642" y="-32121"/>
                    <a:pt x="82235" y="-32230"/>
                    <a:pt x="77663" y="96528"/>
                  </a:cubicBezTo>
                  <a:cubicBezTo>
                    <a:pt x="77723" y="150258"/>
                    <a:pt x="121300" y="193782"/>
                    <a:pt x="175031" y="193778"/>
                  </a:cubicBezTo>
                  <a:cubicBezTo>
                    <a:pt x="198645" y="192067"/>
                    <a:pt x="261578" y="218317"/>
                    <a:pt x="284508" y="224670"/>
                  </a:cubicBezTo>
                  <a:cubicBezTo>
                    <a:pt x="308287" y="232596"/>
                    <a:pt x="324331" y="254843"/>
                    <a:pt x="324344" y="279907"/>
                  </a:cubicBezTo>
                  <a:lnTo>
                    <a:pt x="324344" y="316586"/>
                  </a:lnTo>
                  <a:cubicBezTo>
                    <a:pt x="324340" y="320747"/>
                    <a:pt x="320967" y="324120"/>
                    <a:pt x="316806" y="324125"/>
                  </a:cubicBezTo>
                  <a:lnTo>
                    <a:pt x="32971" y="324125"/>
                  </a:lnTo>
                  <a:cubicBezTo>
                    <a:pt x="28844" y="324088"/>
                    <a:pt x="25527" y="320714"/>
                    <a:pt x="25558" y="316587"/>
                  </a:cubicBezTo>
                  <a:lnTo>
                    <a:pt x="25558" y="279907"/>
                  </a:lnTo>
                  <a:cubicBezTo>
                    <a:pt x="25552" y="254878"/>
                    <a:pt x="41532" y="232643"/>
                    <a:pt x="65258" y="224670"/>
                  </a:cubicBezTo>
                  <a:lnTo>
                    <a:pt x="94772" y="214836"/>
                  </a:lnTo>
                  <a:cubicBezTo>
                    <a:pt x="101473" y="212623"/>
                    <a:pt x="105108" y="205398"/>
                    <a:pt x="102895" y="198698"/>
                  </a:cubicBezTo>
                  <a:cubicBezTo>
                    <a:pt x="100683" y="191999"/>
                    <a:pt x="93457" y="188362"/>
                    <a:pt x="86758" y="190575"/>
                  </a:cubicBezTo>
                  <a:cubicBezTo>
                    <a:pt x="86734" y="190584"/>
                    <a:pt x="86710" y="190592"/>
                    <a:pt x="86685" y="190600"/>
                  </a:cubicBezTo>
                  <a:lnTo>
                    <a:pt x="57132" y="200446"/>
                  </a:lnTo>
                  <a:cubicBezTo>
                    <a:pt x="22990" y="211902"/>
                    <a:pt x="-13" y="243894"/>
                    <a:pt x="0" y="279907"/>
                  </a:cubicBezTo>
                  <a:lnTo>
                    <a:pt x="0" y="316586"/>
                  </a:lnTo>
                  <a:cubicBezTo>
                    <a:pt x="-14" y="334823"/>
                    <a:pt x="14736" y="349628"/>
                    <a:pt x="32971" y="349684"/>
                  </a:cubicBezTo>
                  <a:lnTo>
                    <a:pt x="316806" y="349684"/>
                  </a:lnTo>
                  <a:cubicBezTo>
                    <a:pt x="335076" y="349661"/>
                    <a:pt x="349880" y="334856"/>
                    <a:pt x="349904" y="316587"/>
                  </a:cubicBezTo>
                  <a:lnTo>
                    <a:pt x="349904" y="279907"/>
                  </a:lnTo>
                  <a:cubicBezTo>
                    <a:pt x="349900" y="243843"/>
                    <a:pt x="326822" y="211827"/>
                    <a:pt x="292607" y="200422"/>
                  </a:cubicBezTo>
                  <a:close/>
                  <a:moveTo>
                    <a:pt x="103222" y="96525"/>
                  </a:moveTo>
                  <a:cubicBezTo>
                    <a:pt x="106225" y="1785"/>
                    <a:pt x="243620" y="1782"/>
                    <a:pt x="246618" y="96528"/>
                  </a:cubicBezTo>
                  <a:cubicBezTo>
                    <a:pt x="243247" y="191424"/>
                    <a:pt x="106563" y="191379"/>
                    <a:pt x="103222" y="96525"/>
                  </a:cubicBezTo>
                  <a:close/>
                </a:path>
              </a:pathLst>
            </a:custGeom>
            <a:grpFill/>
            <a:ln w="12650" cap="flat">
              <a:noFill/>
              <a:prstDash val="solid"/>
              <a:miter/>
            </a:ln>
          </p:spPr>
          <p:txBody>
            <a:bodyPr anchor="ctr"/>
            <a:lstStyle/>
            <a:p>
              <a:pPr lvl="0">
                <a:defRPr/>
              </a:pPr>
              <a:endParaRPr lang="en-US"/>
            </a:p>
          </p:txBody>
        </p:sp>
        <p:sp>
          <p:nvSpPr>
            <p:cNvPr id="24" name="Freeform 14"/>
            <p:cNvSpPr/>
            <p:nvPr/>
          </p:nvSpPr>
          <p:spPr>
            <a:xfrm rot="10534003">
              <a:off x="2638176" y="3897668"/>
              <a:ext cx="225235" cy="263671"/>
            </a:xfrm>
            <a:custGeom>
              <a:avLst/>
              <a:gdLst>
                <a:gd name="connsiteX0" fmla="*/ 144633 w 225235"/>
                <a:gd name="connsiteY0" fmla="*/ 139891 h 263671"/>
                <a:gd name="connsiteX1" fmla="*/ 131518 w 225235"/>
                <a:gd name="connsiteY1" fmla="*/ 139255 h 263671"/>
                <a:gd name="connsiteX2" fmla="*/ 124766 w 225235"/>
                <a:gd name="connsiteY2" fmla="*/ 161993 h 263671"/>
                <a:gd name="connsiteX3" fmla="*/ 28182 w 225235"/>
                <a:gd name="connsiteY3" fmla="*/ 75530 h 263671"/>
                <a:gd name="connsiteX4" fmla="*/ 57910 w 225235"/>
                <a:gd name="connsiteY4" fmla="*/ 21604 h 263671"/>
                <a:gd name="connsiteX5" fmla="*/ 57487 w 225235"/>
                <a:gd name="connsiteY5" fmla="*/ 3534 h 263671"/>
                <a:gd name="connsiteX6" fmla="*/ 39788 w 225235"/>
                <a:gd name="connsiteY6" fmla="*/ 3584 h 263671"/>
                <a:gd name="connsiteX7" fmla="*/ 124769 w 225235"/>
                <a:gd name="connsiteY7" fmla="*/ 237671 h 263671"/>
                <a:gd name="connsiteX8" fmla="*/ 124766 w 225235"/>
                <a:gd name="connsiteY8" fmla="*/ 250464 h 263671"/>
                <a:gd name="connsiteX9" fmla="*/ 137546 w 225235"/>
                <a:gd name="connsiteY9" fmla="*/ 263243 h 263671"/>
                <a:gd name="connsiteX10" fmla="*/ 219615 w 225235"/>
                <a:gd name="connsiteY10" fmla="*/ 211126 h 263671"/>
                <a:gd name="connsiteX11" fmla="*/ 222998 w 225235"/>
                <a:gd name="connsiteY11" fmla="*/ 193243 h 263671"/>
                <a:gd name="connsiteX12" fmla="*/ 219614 w 225235"/>
                <a:gd name="connsiteY12" fmla="*/ 189860 h 263671"/>
                <a:gd name="connsiteX13" fmla="*/ 150324 w 225235"/>
                <a:gd name="connsiteY13" fmla="*/ 226590 h 263671"/>
                <a:gd name="connsiteX14" fmla="*/ 138502 w 225235"/>
                <a:gd name="connsiteY14" fmla="*/ 212740 h 263671"/>
                <a:gd name="connsiteX15" fmla="*/ 137545 w 225235"/>
                <a:gd name="connsiteY15" fmla="*/ 212699 h 263671"/>
                <a:gd name="connsiteX16" fmla="*/ 32314 w 225235"/>
                <a:gd name="connsiteY16" fmla="*/ 139329 h 263671"/>
                <a:gd name="connsiteX17" fmla="*/ 137545 w 225235"/>
                <a:gd name="connsiteY17" fmla="*/ 188287 h 263671"/>
                <a:gd name="connsiteX18" fmla="*/ 150365 w 225235"/>
                <a:gd name="connsiteY18" fmla="*/ 175353 h 263671"/>
                <a:gd name="connsiteX19" fmla="*/ 150324 w 225235"/>
                <a:gd name="connsiteY19" fmla="*/ 174397 h 263671"/>
                <a:gd name="connsiteX20" fmla="*/ 189487 w 225235"/>
                <a:gd name="connsiteY20" fmla="*/ 200493 h 26367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5235" h="263671">
                  <a:moveTo>
                    <a:pt x="144633" y="139891"/>
                  </a:moveTo>
                  <a:cubicBezTo>
                    <a:pt x="140713" y="137280"/>
                    <a:pt x="135674" y="137036"/>
                    <a:pt x="131518" y="139255"/>
                  </a:cubicBezTo>
                  <a:cubicBezTo>
                    <a:pt x="123105" y="142970"/>
                    <a:pt x="124844" y="154628"/>
                    <a:pt x="124766" y="161993"/>
                  </a:cubicBezTo>
                  <a:cubicBezTo>
                    <a:pt x="77530" y="156490"/>
                    <a:pt x="38859" y="121873"/>
                    <a:pt x="28182" y="75530"/>
                  </a:cubicBezTo>
                  <a:cubicBezTo>
                    <a:pt x="32822" y="55117"/>
                    <a:pt x="43126" y="36426"/>
                    <a:pt x="57910" y="21604"/>
                  </a:cubicBezTo>
                  <a:cubicBezTo>
                    <a:pt x="62783" y="16498"/>
                    <a:pt x="62594" y="8408"/>
                    <a:pt x="57487" y="3534"/>
                  </a:cubicBezTo>
                  <a:cubicBezTo>
                    <a:pt x="52528" y="-1197"/>
                    <a:pt x="44720" y="-1175"/>
                    <a:pt x="39788" y="3584"/>
                  </a:cubicBezTo>
                  <a:cubicBezTo>
                    <a:pt x="-42358" y="84664"/>
                    <a:pt x="10871" y="228255"/>
                    <a:pt x="124769" y="237671"/>
                  </a:cubicBezTo>
                  <a:lnTo>
                    <a:pt x="124766" y="250464"/>
                  </a:lnTo>
                  <a:cubicBezTo>
                    <a:pt x="124805" y="257505"/>
                    <a:pt x="130503" y="263205"/>
                    <a:pt x="137546" y="263243"/>
                  </a:cubicBezTo>
                  <a:cubicBezTo>
                    <a:pt x="135718" y="269206"/>
                    <a:pt x="218902" y="210879"/>
                    <a:pt x="219615" y="211126"/>
                  </a:cubicBezTo>
                  <a:cubicBezTo>
                    <a:pt x="225487" y="207122"/>
                    <a:pt x="227002" y="199115"/>
                    <a:pt x="222998" y="193243"/>
                  </a:cubicBezTo>
                  <a:cubicBezTo>
                    <a:pt x="222092" y="191914"/>
                    <a:pt x="220944" y="190766"/>
                    <a:pt x="219614" y="189860"/>
                  </a:cubicBezTo>
                  <a:close/>
                  <a:moveTo>
                    <a:pt x="150324" y="226590"/>
                  </a:moveTo>
                  <a:cubicBezTo>
                    <a:pt x="150885" y="219500"/>
                    <a:pt x="145591" y="213299"/>
                    <a:pt x="138502" y="212740"/>
                  </a:cubicBezTo>
                  <a:cubicBezTo>
                    <a:pt x="138184" y="212714"/>
                    <a:pt x="137864" y="212701"/>
                    <a:pt x="137545" y="212699"/>
                  </a:cubicBezTo>
                  <a:cubicBezTo>
                    <a:pt x="90580" y="212644"/>
                    <a:pt x="48605" y="183379"/>
                    <a:pt x="32314" y="139329"/>
                  </a:cubicBezTo>
                  <a:cubicBezTo>
                    <a:pt x="58493" y="170318"/>
                    <a:pt x="96978" y="188223"/>
                    <a:pt x="137545" y="188287"/>
                  </a:cubicBezTo>
                  <a:cubicBezTo>
                    <a:pt x="144656" y="188255"/>
                    <a:pt x="150397" y="182465"/>
                    <a:pt x="150365" y="175353"/>
                  </a:cubicBezTo>
                  <a:cubicBezTo>
                    <a:pt x="150364" y="175034"/>
                    <a:pt x="150350" y="174715"/>
                    <a:pt x="150324" y="174397"/>
                  </a:cubicBezTo>
                  <a:lnTo>
                    <a:pt x="189487" y="200493"/>
                  </a:lnTo>
                  <a:close/>
                </a:path>
              </a:pathLst>
            </a:custGeom>
            <a:grpFill/>
            <a:ln w="12650" cap="flat">
              <a:noFill/>
              <a:prstDash val="solid"/>
              <a:miter/>
            </a:ln>
          </p:spPr>
          <p:txBody>
            <a:bodyPr anchor="ctr"/>
            <a:lstStyle/>
            <a:p>
              <a:pPr lvl="0">
                <a:defRPr/>
              </a:pPr>
              <a:endParaRPr lang="en-US"/>
            </a:p>
          </p:txBody>
        </p:sp>
      </p:grpSp>
      <p:sp>
        <p:nvSpPr>
          <p:cNvPr id="25" name="가로로 말린 두루마리 모양 24"/>
          <p:cNvSpPr/>
          <p:nvPr/>
        </p:nvSpPr>
        <p:spPr>
          <a:xfrm>
            <a:off x="627052" y="2333076"/>
            <a:ext cx="8398662" cy="1413164"/>
          </a:xfrm>
          <a:prstGeom prst="horizontalScroll">
            <a:avLst>
              <a:gd name="adj" fmla="val 12500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89115" y="2590595"/>
            <a:ext cx="7927770" cy="9233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/>
              <a:t>빠른 진급기회 부여 </a:t>
            </a:r>
            <a:r>
              <a:rPr lang="en-US" altLang="ko-KR"/>
              <a:t>   </a:t>
            </a:r>
            <a:endParaRPr lang="en-US" altLang="ko-KR"/>
          </a:p>
          <a:p>
            <a:pPr lvl="0">
              <a:defRPr/>
            </a:pPr>
            <a:r>
              <a:rPr lang="en-US" altLang="ko-KR"/>
              <a:t> - 3</a:t>
            </a:r>
            <a:r>
              <a:rPr lang="ko-KR" altLang="en-US"/>
              <a:t>항기사 </a:t>
            </a:r>
            <a:r>
              <a:rPr lang="en-US" altLang="ko-KR"/>
              <a:t>1</a:t>
            </a:r>
            <a:r>
              <a:rPr lang="ko-KR" altLang="en-US"/>
              <a:t>년</a:t>
            </a:r>
            <a:r>
              <a:rPr lang="en-US" altLang="ko-KR"/>
              <a:t>, 2</a:t>
            </a:r>
            <a:r>
              <a:rPr lang="ko-KR" altLang="en-US"/>
              <a:t>항기사 </a:t>
            </a:r>
            <a:r>
              <a:rPr lang="en-US" altLang="ko-KR"/>
              <a:t>1</a:t>
            </a:r>
            <a:r>
              <a:rPr lang="ko-KR" altLang="en-US"/>
              <a:t>년</a:t>
            </a:r>
            <a:r>
              <a:rPr lang="en-US" altLang="ko-KR"/>
              <a:t>, 1</a:t>
            </a:r>
            <a:r>
              <a:rPr lang="ko-KR" altLang="en-US"/>
              <a:t>항기사 </a:t>
            </a:r>
            <a:r>
              <a:rPr lang="en-US" altLang="ko-KR"/>
              <a:t>3</a:t>
            </a:r>
            <a:r>
              <a:rPr lang="ko-KR" altLang="en-US"/>
              <a:t>년 후 선기장 진급기회 부여</a:t>
            </a:r>
            <a:r>
              <a:rPr lang="en-US" altLang="ko-KR"/>
              <a:t>(</a:t>
            </a:r>
            <a:r>
              <a:rPr lang="ko-KR" altLang="en-US"/>
              <a:t>총</a:t>
            </a:r>
            <a:r>
              <a:rPr lang="en-US" altLang="ko-KR"/>
              <a:t>5</a:t>
            </a:r>
            <a:r>
              <a:rPr lang="ko-KR" altLang="en-US"/>
              <a:t>년</a:t>
            </a:r>
            <a:r>
              <a:rPr lang="en-US" altLang="ko-KR"/>
              <a:t>)</a:t>
            </a:r>
            <a:endParaRPr lang="en-US" altLang="ko-KR"/>
          </a:p>
          <a:p>
            <a:pPr lvl="0">
              <a:defRPr/>
            </a:pPr>
            <a:r>
              <a:rPr lang="en-US" altLang="ko-KR"/>
              <a:t> - </a:t>
            </a:r>
            <a:r>
              <a:rPr lang="ko-KR" altLang="en-US"/>
              <a:t>나이</a:t>
            </a:r>
            <a:r>
              <a:rPr lang="en-US" altLang="ko-KR"/>
              <a:t>, </a:t>
            </a:r>
            <a:r>
              <a:rPr lang="ko-KR" altLang="en-US"/>
              <a:t>기수에 상관없이 업무평가 우수자 및 목표의식 높은 해기사</a:t>
            </a:r>
            <a:endParaRPr lang="ko-KR" altLang="en-US"/>
          </a:p>
        </p:txBody>
      </p:sp>
      <p:sp>
        <p:nvSpPr>
          <p:cNvPr id="27" name="가로로 말린 두루마리 모양 26"/>
          <p:cNvSpPr/>
          <p:nvPr/>
        </p:nvSpPr>
        <p:spPr>
          <a:xfrm>
            <a:off x="642914" y="4918328"/>
            <a:ext cx="8398662" cy="1413164"/>
          </a:xfrm>
          <a:prstGeom prst="horizontalScroll">
            <a:avLst>
              <a:gd name="adj" fmla="val 12500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957391" y="4056573"/>
            <a:ext cx="7927770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>
                <a:solidFill>
                  <a:schemeClr val="bg1">
                    <a:lumMod val="95000"/>
                  </a:schemeClr>
                </a:solidFill>
              </a:rPr>
              <a:t>육상 정비팀 운용</a:t>
            </a:r>
            <a:endParaRPr lang="ko-KR" altLang="en-US">
              <a:solidFill>
                <a:schemeClr val="bg1">
                  <a:lumMod val="95000"/>
                </a:schemeClr>
              </a:solidFill>
            </a:endParaRPr>
          </a:p>
          <a:p>
            <a:pPr lvl="0">
              <a:defRPr/>
            </a:pPr>
            <a:r>
              <a:rPr lang="en-US" altLang="ko-KR">
                <a:solidFill>
                  <a:schemeClr val="bg1">
                    <a:lumMod val="95000"/>
                  </a:schemeClr>
                </a:solidFill>
              </a:rPr>
              <a:t> - </a:t>
            </a:r>
            <a:r>
              <a:rPr lang="ko-KR" altLang="en-US">
                <a:solidFill>
                  <a:schemeClr val="bg1">
                    <a:lumMod val="95000"/>
                  </a:schemeClr>
                </a:solidFill>
              </a:rPr>
              <a:t>엔진 오버홀 및 기타 정비 업무 지원</a:t>
            </a:r>
            <a:endParaRPr lang="en-US" altLang="ko-KR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9" name="가로로 말린 두루마리 모양 28"/>
          <p:cNvSpPr/>
          <p:nvPr/>
        </p:nvSpPr>
        <p:spPr>
          <a:xfrm>
            <a:off x="634983" y="3632003"/>
            <a:ext cx="8398662" cy="1413164"/>
          </a:xfrm>
          <a:prstGeom prst="horizontalScroll">
            <a:avLst>
              <a:gd name="adj" fmla="val 12500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989115" y="5323418"/>
            <a:ext cx="7927770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/>
              <a:t>육상 정비팀 운용</a:t>
            </a:r>
            <a:endParaRPr lang="ko-KR" altLang="en-US"/>
          </a:p>
          <a:p>
            <a:pPr lvl="0">
              <a:defRPr/>
            </a:pPr>
            <a:r>
              <a:rPr lang="en-US" altLang="ko-KR"/>
              <a:t> - </a:t>
            </a:r>
            <a:r>
              <a:rPr lang="ko-KR" altLang="en-US"/>
              <a:t>엔진 오버홀 및 기타 정비 업무 지원</a:t>
            </a:r>
            <a:endParaRPr lang="en-US" altLang="ko-KR"/>
          </a:p>
        </p:txBody>
      </p:sp>
      <p:sp>
        <p:nvSpPr>
          <p:cNvPr id="31" name="TextBox 30"/>
          <p:cNvSpPr txBox="1"/>
          <p:nvPr/>
        </p:nvSpPr>
        <p:spPr>
          <a:xfrm>
            <a:off x="1031633" y="3978718"/>
            <a:ext cx="7927770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/>
              <a:t>도선사 시험 적극 지원</a:t>
            </a:r>
            <a:endParaRPr lang="ko-KR" altLang="en-US"/>
          </a:p>
          <a:p>
            <a:pPr lvl="0">
              <a:defRPr/>
            </a:pPr>
            <a:r>
              <a:rPr lang="en-US" altLang="ko-KR"/>
              <a:t> - </a:t>
            </a:r>
            <a:r>
              <a:rPr lang="ko-KR" altLang="en-US"/>
              <a:t>빠른 선장 진급 기회 부여 후 도선사 시험 적극 지원</a:t>
            </a:r>
            <a:endParaRPr lang="en-US" altLang="ko-K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203A2AE-A675-4B5F-577B-67EA7326FB1C}"/>
              </a:ext>
            </a:extLst>
          </p:cNvPr>
          <p:cNvSpPr txBox="1"/>
          <p:nvPr/>
        </p:nvSpPr>
        <p:spPr>
          <a:xfrm>
            <a:off x="364999" y="316345"/>
            <a:ext cx="21961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spc="-90" dirty="0">
                <a:solidFill>
                  <a:srgbClr val="424656"/>
                </a:solidFill>
                <a:latin typeface="S-Core Dream 6 Bold" panose="020B0503030302020204" pitchFamily="34" charset="-127"/>
                <a:ea typeface="S-Core Dream 6 Bold" panose="020B0503030302020204" pitchFamily="34" charset="-127"/>
                <a:cs typeface="Pretendard SemiBold" panose="02000503000000020004" pitchFamily="2" charset="-127"/>
              </a:rPr>
              <a:t>3</a:t>
            </a:r>
            <a:r>
              <a:rPr lang="en-US" altLang="ko-KR" sz="2000" b="1" spc="-90" dirty="0" smtClean="0">
                <a:solidFill>
                  <a:srgbClr val="424656"/>
                </a:solidFill>
                <a:latin typeface="S-Core Dream 6 Bold" panose="020B0503030302020204" pitchFamily="34" charset="-127"/>
                <a:ea typeface="S-Core Dream 6 Bold" panose="020B0503030302020204" pitchFamily="34" charset="-127"/>
                <a:cs typeface="Pretendard SemiBold" panose="02000503000000020004" pitchFamily="2" charset="-127"/>
              </a:rPr>
              <a:t>. </a:t>
            </a:r>
            <a:r>
              <a:rPr lang="ko-KR" altLang="en-US" sz="2000" b="1" spc="-90" dirty="0" smtClean="0">
                <a:solidFill>
                  <a:srgbClr val="424656"/>
                </a:solidFill>
                <a:latin typeface="S-Core Dream 6 Bold" panose="020B0503030302020204" pitchFamily="34" charset="-127"/>
                <a:ea typeface="S-Core Dream 6 Bold" panose="020B0503030302020204" pitchFamily="34" charset="-127"/>
                <a:cs typeface="Pretendard SemiBold" panose="02000503000000020004" pitchFamily="2" charset="-127"/>
              </a:rPr>
              <a:t>우양상선 </a:t>
            </a:r>
            <a:r>
              <a:rPr lang="ko-KR" altLang="en-US" sz="2000" b="1" spc="-90" dirty="0" smtClean="0">
                <a:solidFill>
                  <a:srgbClr val="424656"/>
                </a:solidFill>
                <a:latin typeface="S-Core Dream 6 Bold" panose="020B0503030302020204" pitchFamily="34" charset="-127"/>
                <a:ea typeface="S-Core Dream 6 Bold" panose="020B0503030302020204" pitchFamily="34" charset="-127"/>
                <a:cs typeface="Pretendard SemiBold" panose="02000503000000020004" pitchFamily="2" charset="-127"/>
              </a:rPr>
              <a:t>인재상</a:t>
            </a:r>
            <a:endParaRPr lang="en-US" sz="2000" b="1" spc="-90" dirty="0">
              <a:solidFill>
                <a:srgbClr val="424656"/>
              </a:solidFill>
              <a:latin typeface="S-Core Dream 6 Bold" panose="020B0503030302020204" pitchFamily="34" charset="-127"/>
              <a:ea typeface="S-Core Dream 6 Bold" panose="020B0503030302020204" pitchFamily="34" charset="-127"/>
              <a:cs typeface="Pretendard SemiBold" panose="02000503000000020004" pitchFamily="2" charset="-127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DC9FD7-D063-B414-357F-C9BED4E6999C}"/>
              </a:ext>
            </a:extLst>
          </p:cNvPr>
          <p:cNvSpPr/>
          <p:nvPr/>
        </p:nvSpPr>
        <p:spPr>
          <a:xfrm>
            <a:off x="150470" y="0"/>
            <a:ext cx="122579" cy="668897"/>
          </a:xfrm>
          <a:prstGeom prst="rect">
            <a:avLst/>
          </a:prstGeom>
          <a:solidFill>
            <a:srgbClr val="0478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3E61D93-3515-F7D5-CFAF-1FB22274D2D8}"/>
              </a:ext>
            </a:extLst>
          </p:cNvPr>
          <p:cNvCxnSpPr>
            <a:cxnSpLocks/>
          </p:cNvCxnSpPr>
          <p:nvPr/>
        </p:nvCxnSpPr>
        <p:spPr>
          <a:xfrm flipH="1">
            <a:off x="9596927" y="0"/>
            <a:ext cx="309073" cy="292702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다이어그램 31">
            <a:extLst>
              <a:ext uri="{FF2B5EF4-FFF2-40B4-BE49-F238E27FC236}">
                <a16:creationId xmlns:a16="http://schemas.microsoft.com/office/drawing/2014/main" id="{525F4FC2-7DD2-4E8F-9D93-F7633B9C51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2970967"/>
              </p:ext>
            </p:extLst>
          </p:nvPr>
        </p:nvGraphicFramePr>
        <p:xfrm>
          <a:off x="967158" y="1475696"/>
          <a:ext cx="7477760" cy="4567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1297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4999" y="316345"/>
            <a:ext cx="33981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2000" b="1" spc="-90">
                <a:solidFill>
                  <a:srgbClr val="424656"/>
                </a:solidFill>
                <a:latin typeface="S-Core Dream 6 Bold"/>
                <a:ea typeface="S-Core Dream 6 Bold"/>
                <a:cs typeface="Pretendard SemiBold"/>
              </a:rPr>
              <a:t>3. </a:t>
            </a:r>
            <a:r>
              <a:rPr lang="ko-KR" altLang="en-US" sz="2000" b="1" spc="-90">
                <a:solidFill>
                  <a:srgbClr val="424656"/>
                </a:solidFill>
                <a:latin typeface="S-Core Dream 6 Bold"/>
                <a:ea typeface="S-Core Dream 6 Bold"/>
                <a:cs typeface="Pretendard SemiBold"/>
              </a:rPr>
              <a:t>우양상선 채용계획</a:t>
            </a:r>
            <a:endParaRPr lang="en-US" sz="2000" b="1" spc="-90">
              <a:solidFill>
                <a:srgbClr val="424656"/>
              </a:solidFill>
              <a:latin typeface="S-Core Dream 6 Bold"/>
              <a:ea typeface="S-Core Dream 6 Bold"/>
              <a:cs typeface="Pretendard SemiBold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0470" y="0"/>
            <a:ext cx="122579" cy="668897"/>
          </a:xfrm>
          <a:prstGeom prst="rect">
            <a:avLst/>
          </a:prstGeom>
          <a:solidFill>
            <a:srgbClr val="0478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 flipH="1">
            <a:off x="9596927" y="0"/>
            <a:ext cx="309073" cy="292702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Group 182"/>
          <p:cNvGraphicFramePr/>
          <p:nvPr/>
        </p:nvGraphicFramePr>
        <p:xfrm>
          <a:off x="364999" y="1571105"/>
          <a:ext cx="8899764" cy="5185781"/>
        </p:xfrm>
        <a:graphic>
          <a:graphicData uri="http://schemas.openxmlformats.org/drawingml/2006/table">
            <a:tbl>
              <a:tblGrid>
                <a:gridCol w="2969318"/>
                <a:gridCol w="1963241"/>
                <a:gridCol w="1675158"/>
                <a:gridCol w="861392"/>
                <a:gridCol w="1430655"/>
              </a:tblGrid>
              <a:tr h="239937">
                <a:tc rowSpan="2">
                  <a:txBody>
                    <a:bodyPr vert="horz" lIns="91440" tIns="45713" rIns="91440" bIns="45713" anchor="ctr" anchorCtr="0"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ko-KR" altLang="en-US" sz="105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선종</a:t>
                      </a:r>
                      <a:endParaRPr kumimoji="1" lang="ko-KR" altLang="en-US" sz="1050" b="1" i="0" u="none" strike="noStrike" cap="none" normalizeH="0" baseline="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 vert="horz" lIns="91440" tIns="45713" rIns="91440" bIns="45713" anchor="ctr" anchorCtr="0"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ko-KR" altLang="en-US" sz="105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채용 예정 초임사관</a:t>
                      </a:r>
                      <a:endParaRPr kumimoji="1" lang="ko-KR" altLang="en-US" sz="1050" b="1" i="0" u="none" strike="noStrike" cap="none" normalizeH="0" baseline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91440" marR="91440"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 wrap="square">
                      <a:spAutoFit/>
                    </a:bodyPr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 wrap="square">
                      <a:spAutoFit/>
                    </a:bodyPr>
                    <a:p>
                      <a:pPr lvl="0">
                        <a:defRPr/>
                      </a:pPr>
                      <a:endParaRPr lang="en-US" altLang="ko-KR"/>
                    </a:p>
                  </a:txBody>
                  <a:tcPr marL="91440" marR="91440"/>
                </a:tc>
              </a:tr>
              <a:tr h="239937">
                <a:tc vMerge="1">
                  <a:txBody>
                    <a:bodyPr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endParaRPr kumimoji="1" lang="ko-KR" altLang="en-US" sz="1100" b="0" i="0" u="none" strike="noStrike" cap="none" normalizeH="0" baseline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91440" marR="91440"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lIns="91440" tIns="45713" rIns="91440" bIns="45713" anchor="ctr" anchorCtr="0"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en-US" altLang="ko-KR" sz="105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3</a:t>
                      </a:r>
                      <a:r>
                        <a:rPr kumimoji="1" lang="ko-KR" altLang="en-US" sz="105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등 항해사</a:t>
                      </a:r>
                      <a:endParaRPr kumimoji="1" lang="ko-KR" altLang="en-US" sz="1050" b="1" i="0" u="none" strike="noStrike" cap="none" normalizeH="0" baseline="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vert="horz" lIns="91440" tIns="45713" rIns="91440" bIns="45713" anchor="ctr" anchorCtr="0"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en-US" altLang="ko-KR" sz="105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3</a:t>
                      </a:r>
                      <a:r>
                        <a:rPr kumimoji="1" lang="ko-KR" altLang="en-US" sz="105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등 기관사</a:t>
                      </a:r>
                      <a:endParaRPr kumimoji="1" lang="en-US" altLang="ko-KR" sz="1050" b="1" i="0" u="none" strike="noStrike" cap="none" normalizeH="0" baseline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91440" marR="91440"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 vert="horz" lIns="91440" tIns="45713" rIns="91440" bIns="45713" anchor="ctr" anchorCtr="0"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ko-KR" altLang="en-US" sz="105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급여수준</a:t>
                      </a:r>
                      <a:endParaRPr kumimoji="1" lang="ko-KR" altLang="en-US" sz="1050" b="1" i="0" u="none" strike="noStrike" cap="none" normalizeH="0" baseline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91440" marR="91440"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 vert="horz" lIns="91440" tIns="45713" rIns="91440" bIns="45713" anchor="ctr" anchorCtr="0"/>
                    <a:p>
                      <a:pPr lvl="0">
                        <a:defRPr/>
                      </a:pPr>
                      <a:endParaRPr lang="en-US" altLang="ko-KR"/>
                    </a:p>
                  </a:txBody>
                  <a:tcPr marL="91440" marR="91440"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85777">
                <a:tc>
                  <a:txBody>
                    <a:bodyPr vert="horz" lIns="91440" tIns="45713" rIns="91440" bIns="45713" anchor="ctr" anchorCtr="0"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en-US" altLang="ko-KR" sz="105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Bulk Carrier (</a:t>
                      </a:r>
                      <a:r>
                        <a:rPr kumimoji="1" lang="ko-KR" altLang="en-US" sz="105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우양상선</a:t>
                      </a:r>
                      <a:r>
                        <a:rPr kumimoji="1" lang="en-US" altLang="ko-KR" sz="105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)</a:t>
                      </a:r>
                      <a:endParaRPr kumimoji="1" lang="ko-KR" altLang="en-US" sz="1050" b="1" i="0" u="none" strike="noStrike" cap="none" normalizeH="0" baseline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91440" marR="91440"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91440" tIns="45713" rIns="91440" bIns="45713" anchor="ctr" anchorCtr="0"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en-US" altLang="ko-KR" sz="105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0 </a:t>
                      </a:r>
                      <a:r>
                        <a:rPr kumimoji="1" lang="ko-KR" altLang="en-US" sz="105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명</a:t>
                      </a:r>
                      <a:endParaRPr kumimoji="1" lang="ko-KR" altLang="en-US" sz="1050" b="1" i="0" u="none" strike="noStrike" cap="none" normalizeH="0" baseline="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91440" tIns="45713" rIns="91440" bIns="45713" anchor="ctr" anchorCtr="0"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en-US" altLang="ko-KR" sz="1050" b="1" i="0" u="none" strike="noStrike" kern="1200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  <a:cs typeface="+mn-cs"/>
                        </a:rPr>
                        <a:t>0 </a:t>
                      </a:r>
                      <a:r>
                        <a:rPr kumimoji="1" lang="ko-KR" altLang="en-US" sz="1050" b="1" i="0" u="none" strike="noStrike" kern="1200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  <a:cs typeface="+mn-cs"/>
                        </a:rPr>
                        <a:t>명</a:t>
                      </a:r>
                      <a:endParaRPr kumimoji="1" lang="en-US" altLang="ko-KR" sz="1050" b="1" i="0" u="none" strike="noStrike" cap="none" normalizeH="0" baseline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91440" marR="91440"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91440" tIns="45713" rIns="91440" bIns="45713" anchor="ctr" anchorCtr="0"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en-US" altLang="ko-KR" sz="105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7,500</a:t>
                      </a:r>
                      <a:r>
                        <a:rPr kumimoji="1" lang="ko-KR" altLang="en-US" sz="105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만원</a:t>
                      </a:r>
                      <a:endParaRPr kumimoji="1" lang="ko-KR" altLang="en-US" sz="1050" b="1" i="0" u="none" strike="noStrike" cap="none" normalizeH="0" baseline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91440" marR="91440"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 vert="horz" lIns="91440" tIns="45713" rIns="91440" bIns="45713" anchor="ctr" anchorCtr="0"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en-US" altLang="ko-KR" sz="9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*12</a:t>
                      </a:r>
                      <a:r>
                        <a:rPr kumimoji="1" lang="ko-KR" altLang="en-US" sz="9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개월승선기준</a:t>
                      </a:r>
                      <a:endParaRPr kumimoji="1" lang="ko-KR" altLang="en-US" sz="900" b="1" i="0" u="none" strike="noStrike" cap="none" normalizeH="0" baseline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en-US" altLang="ko-KR" sz="9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kumimoji="1" lang="ko-KR" altLang="en-US" sz="9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후불성포함</a:t>
                      </a:r>
                      <a:r>
                        <a:rPr kumimoji="1" lang="en-US" altLang="ko-KR" sz="9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)</a:t>
                      </a:r>
                      <a:endParaRPr kumimoji="1" lang="en-US" altLang="ko-KR" sz="900" b="1" i="0" u="none" strike="noStrike" cap="none" normalizeH="0" baseline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en-US" altLang="ko-KR" sz="9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*</a:t>
                      </a:r>
                      <a:r>
                        <a:rPr kumimoji="1" lang="ko-KR" altLang="en-US" sz="9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본선수당</a:t>
                      </a:r>
                      <a:r>
                        <a:rPr kumimoji="1" lang="en-US" altLang="ko-KR" sz="9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,</a:t>
                      </a:r>
                      <a:r>
                        <a:rPr kumimoji="1" lang="ko-KR" altLang="en-US" sz="9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 각종보너스</a:t>
                      </a:r>
                      <a:r>
                        <a:rPr kumimoji="1" lang="en-US" altLang="ko-KR" sz="9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,</a:t>
                      </a:r>
                      <a:r>
                        <a:rPr kumimoji="1" lang="ko-KR" altLang="en-US" sz="9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 복리후생비 제외</a:t>
                      </a:r>
                      <a:endParaRPr kumimoji="1" lang="ko-KR" altLang="en-US" sz="900" b="1" i="0" u="none" strike="noStrike" cap="none" normalizeH="0" baseline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91440" marR="91440"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3300">
                <a:tc>
                  <a:txBody>
                    <a:bodyPr vert="horz" lIns="91440" tIns="45713" rIns="91440" bIns="45713" anchor="ctr" anchorCtr="0"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en-US" altLang="ko-KR" sz="105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General Cargo (</a:t>
                      </a:r>
                      <a:r>
                        <a:rPr kumimoji="1" lang="ko-KR" altLang="en-US" sz="105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우양상선</a:t>
                      </a:r>
                      <a:r>
                        <a:rPr kumimoji="1" lang="en-US" altLang="ko-KR" sz="105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)</a:t>
                      </a:r>
                      <a:endParaRPr kumimoji="1" lang="ko-KR" altLang="en-US" sz="1050" b="1" i="0" u="none" strike="noStrike" cap="none" normalizeH="0" baseline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91440" marR="91440"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91440" tIns="45713" rIns="91440" bIns="45713" anchor="ctr" anchorCtr="0"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en-US" altLang="ko-KR" sz="1050" b="1" i="0" u="none" strike="noStrike" kern="1200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  <a:cs typeface="+mn-cs"/>
                        </a:rPr>
                        <a:t>0 </a:t>
                      </a:r>
                      <a:r>
                        <a:rPr kumimoji="1" lang="ko-KR" altLang="en-US" sz="1050" b="1" i="0" u="none" strike="noStrike" kern="1200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  <a:cs typeface="+mn-cs"/>
                        </a:rPr>
                        <a:t>명</a:t>
                      </a:r>
                      <a:endParaRPr kumimoji="1" lang="ko-KR" altLang="en-US" sz="1050" b="1" i="0" u="none" strike="noStrike" kern="1200" cap="none" normalizeH="0" baseline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91440" marR="91440"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91440" tIns="45713" rIns="91440" bIns="45713" anchor="ctr" anchorCtr="0"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en-US" altLang="ko-KR" sz="1050" b="1" i="0" u="none" strike="noStrike" kern="1200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  <a:cs typeface="+mn-cs"/>
                        </a:rPr>
                        <a:t>0 </a:t>
                      </a:r>
                      <a:r>
                        <a:rPr kumimoji="1" lang="ko-KR" altLang="en-US" sz="1050" b="1" i="0" u="none" strike="noStrike" kern="1200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  <a:cs typeface="+mn-cs"/>
                        </a:rPr>
                        <a:t>명</a:t>
                      </a:r>
                      <a:endParaRPr kumimoji="1" lang="en-US" altLang="ko-KR" sz="1050" b="1" i="0" u="none" strike="noStrike" cap="none" normalizeH="0" baseline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91440" marR="91440"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91440" tIns="45713" rIns="91440" bIns="45713" anchor="ctr" anchorCtr="0"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en-US" altLang="ko-KR" sz="105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7,000</a:t>
                      </a:r>
                      <a:r>
                        <a:rPr kumimoji="1" lang="ko-KR" altLang="en-US" sz="105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만원</a:t>
                      </a:r>
                      <a:endParaRPr kumimoji="1" lang="ko-KR" altLang="en-US" sz="1050" b="1" i="0" u="none" strike="noStrike" cap="none" normalizeH="0" baseline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91440" marR="91440"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 vert="horz" lIns="91440" tIns="45713" rIns="91440" bIns="45713" anchor="ctr" anchorCtr="0"/>
                    <a:p>
                      <a:pPr lvl="0">
                        <a:defRPr/>
                      </a:pPr>
                      <a:endParaRPr lang="en-US" altLang="ko-KR"/>
                    </a:p>
                  </a:txBody>
                  <a:tcPr marL="91440" marR="91440"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888230">
                <a:tc gridSpan="5">
                  <a:txBody>
                    <a:bodyPr vert="horz" lIns="91440" tIns="45713" rIns="91440" bIns="45713" anchor="ctr" anchorCtr="0"/>
                    <a:p>
                      <a:pPr lvl="0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050" b="1">
                          <a:latin typeface="맑은 고딕"/>
                          <a:ea typeface="+mn-ea"/>
                        </a:rPr>
                        <a:t>우양상선</a:t>
                      </a:r>
                      <a:r>
                        <a:rPr lang="en-US" altLang="ko-KR" sz="1050" b="1">
                          <a:latin typeface="맑은 고딕"/>
                          <a:ea typeface="+mn-ea"/>
                        </a:rPr>
                        <a:t>(</a:t>
                      </a:r>
                      <a:r>
                        <a:rPr lang="ko-KR" altLang="en-US" sz="1050" b="1">
                          <a:latin typeface="맑은 고딕"/>
                          <a:ea typeface="+mn-ea"/>
                        </a:rPr>
                        <a:t>주</a:t>
                      </a:r>
                      <a:r>
                        <a:rPr lang="en-US" altLang="ko-KR" sz="1050" b="1">
                          <a:latin typeface="맑은 고딕"/>
                          <a:ea typeface="+mn-ea"/>
                        </a:rPr>
                        <a:t>) </a:t>
                      </a:r>
                      <a:r>
                        <a:rPr lang="ko-KR" altLang="en-US" sz="1050" b="1">
                          <a:latin typeface="맑은 고딕"/>
                          <a:ea typeface="+mn-ea"/>
                        </a:rPr>
                        <a:t>신채사관</a:t>
                      </a:r>
                      <a:r>
                        <a:rPr lang="en-US" altLang="ko-KR" sz="1050" b="1">
                          <a:latin typeface="맑은 고딕"/>
                          <a:ea typeface="+mn-ea"/>
                        </a:rPr>
                        <a:t>/</a:t>
                      </a:r>
                      <a:r>
                        <a:rPr lang="ko-KR" altLang="en-US" sz="1050" b="1">
                          <a:latin typeface="맑은 고딕"/>
                          <a:ea typeface="+mn-ea"/>
                        </a:rPr>
                        <a:t>승선근무예비역 모집</a:t>
                      </a:r>
                      <a:endParaRPr lang="ko-KR" altLang="en-US" sz="1050" b="1">
                        <a:latin typeface="맑은 고딕"/>
                        <a:ea typeface="+mn-ea"/>
                      </a:endParaRPr>
                    </a:p>
                    <a:p>
                      <a:pPr lvl="0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050" b="1">
                          <a:latin typeface="맑은 고딕"/>
                          <a:ea typeface="+mn-ea"/>
                        </a:rPr>
                        <a:t>모집 기간 </a:t>
                      </a:r>
                      <a:r>
                        <a:rPr lang="en-US" altLang="ko-KR" sz="1050" b="1">
                          <a:latin typeface="맑은 고딕"/>
                          <a:ea typeface="+mn-ea"/>
                        </a:rPr>
                        <a:t>: 11</a:t>
                      </a:r>
                      <a:r>
                        <a:rPr lang="ko-KR" altLang="en-US" sz="1050" b="1">
                          <a:latin typeface="맑은 고딕"/>
                          <a:ea typeface="+mn-ea"/>
                        </a:rPr>
                        <a:t>월 마지막 주 수요일</a:t>
                      </a:r>
                      <a:endParaRPr lang="ko-KR" altLang="en-US" sz="1050" b="1">
                        <a:latin typeface="맑은 고딕"/>
                        <a:ea typeface="+mn-ea"/>
                      </a:endParaRPr>
                    </a:p>
                    <a:p>
                      <a:pPr lvl="0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050" b="1">
                          <a:latin typeface="맑은 고딕"/>
                          <a:ea typeface="+mn-ea"/>
                        </a:rPr>
                        <a:t>면접 일정 </a:t>
                      </a:r>
                      <a:r>
                        <a:rPr lang="en-US" altLang="ko-KR" sz="1050" b="1">
                          <a:latin typeface="맑은 고딕"/>
                          <a:ea typeface="+mn-ea"/>
                        </a:rPr>
                        <a:t>: 12</a:t>
                      </a:r>
                      <a:r>
                        <a:rPr lang="ko-KR" altLang="en-US" sz="1050" b="1">
                          <a:latin typeface="맑은 고딕"/>
                          <a:ea typeface="+mn-ea"/>
                        </a:rPr>
                        <a:t>월 첫째 주 수요일 </a:t>
                      </a:r>
                      <a:r>
                        <a:rPr lang="en-US" altLang="ko-KR" sz="1050" b="1">
                          <a:latin typeface="맑은 고딕"/>
                          <a:ea typeface="+mn-ea"/>
                        </a:rPr>
                        <a:t>(</a:t>
                      </a:r>
                      <a:r>
                        <a:rPr lang="ko-KR" altLang="en-US" sz="1050" b="1">
                          <a:latin typeface="맑은 고딕"/>
                          <a:ea typeface="+mn-ea"/>
                        </a:rPr>
                        <a:t>서류합격자 개별통보 예정</a:t>
                      </a:r>
                      <a:r>
                        <a:rPr lang="en-US" altLang="ko-KR" sz="1050" b="1">
                          <a:latin typeface="맑은 고딕"/>
                          <a:ea typeface="+mn-ea"/>
                        </a:rPr>
                        <a:t>)</a:t>
                      </a:r>
                      <a:endParaRPr lang="en-US" altLang="ko-KR" sz="1050" b="1">
                        <a:latin typeface="맑은 고딕"/>
                        <a:ea typeface="+mn-ea"/>
                      </a:endParaRPr>
                    </a:p>
                    <a:p>
                      <a:pPr marL="228600" lvl="0" indent="-228600">
                        <a:lnSpc>
                          <a:spcPct val="150000"/>
                        </a:lnSpc>
                        <a:buAutoNum type="arabicParenR"/>
                        <a:defRPr/>
                      </a:pPr>
                      <a:r>
                        <a:rPr lang="ko-KR" altLang="en-US" sz="1050" b="1">
                          <a:latin typeface="맑은 고딕"/>
                          <a:ea typeface="+mn-ea"/>
                        </a:rPr>
                        <a:t>제출서류 </a:t>
                      </a:r>
                      <a:endParaRPr lang="ko-KR" altLang="en-US" sz="1050" b="1">
                        <a:latin typeface="맑은 고딕"/>
                        <a:ea typeface="+mn-ea"/>
                      </a:endParaRPr>
                    </a:p>
                    <a:p>
                      <a:pPr marL="0" lvl="0" indent="0">
                        <a:lnSpc>
                          <a:spcPct val="150000"/>
                        </a:lnSpc>
                        <a:buNone/>
                        <a:defRPr/>
                      </a:pPr>
                      <a:r>
                        <a:rPr lang="en-US" altLang="ko-KR" sz="1050" b="1" baseline="0">
                          <a:latin typeface="맑은 고딕"/>
                          <a:ea typeface="+mn-ea"/>
                        </a:rPr>
                        <a:t>     - </a:t>
                      </a:r>
                      <a:r>
                        <a:rPr lang="ko-KR" altLang="en-US" sz="1050" b="1" baseline="0">
                          <a:latin typeface="맑은 고딕"/>
                          <a:ea typeface="+mn-ea"/>
                        </a:rPr>
                        <a:t>이력서</a:t>
                      </a:r>
                      <a:r>
                        <a:rPr lang="en-US" altLang="ko-KR" sz="1050" b="1" baseline="0">
                          <a:latin typeface="맑은 고딕"/>
                          <a:ea typeface="+mn-ea"/>
                        </a:rPr>
                        <a:t>, </a:t>
                      </a:r>
                      <a:r>
                        <a:rPr lang="ko-KR" altLang="en-US" sz="1050" b="1" baseline="0">
                          <a:latin typeface="맑은 고딕"/>
                          <a:ea typeface="+mn-ea"/>
                        </a:rPr>
                        <a:t>자기소개서</a:t>
                      </a:r>
                      <a:r>
                        <a:rPr lang="en-US" altLang="ko-KR" sz="1050" b="1" baseline="0">
                          <a:latin typeface="맑은 고딕"/>
                          <a:ea typeface="+mn-ea"/>
                        </a:rPr>
                        <a:t>, </a:t>
                      </a:r>
                      <a:r>
                        <a:rPr lang="ko-KR" altLang="en-US" sz="1050" b="1" baseline="0">
                          <a:latin typeface="맑은 고딕"/>
                          <a:ea typeface="+mn-ea"/>
                        </a:rPr>
                        <a:t>성적증명서</a:t>
                      </a:r>
                      <a:r>
                        <a:rPr lang="en-US" altLang="ko-KR" sz="1050" b="1" baseline="0">
                          <a:latin typeface="맑은 고딕"/>
                          <a:ea typeface="+mn-ea"/>
                        </a:rPr>
                        <a:t>, </a:t>
                      </a:r>
                      <a:r>
                        <a:rPr lang="ko-KR" altLang="en-US" sz="1050" b="1" baseline="0">
                          <a:latin typeface="맑은 고딕"/>
                          <a:ea typeface="+mn-ea"/>
                        </a:rPr>
                        <a:t>어학증명서</a:t>
                      </a:r>
                      <a:r>
                        <a:rPr lang="en-US" altLang="ko-KR" sz="1050" b="1" baseline="0">
                          <a:latin typeface="맑은 고딕"/>
                          <a:ea typeface="+mn-ea"/>
                        </a:rPr>
                        <a:t>, </a:t>
                      </a:r>
                      <a:r>
                        <a:rPr lang="ko-KR" altLang="en-US" sz="1050" b="1" baseline="0">
                          <a:latin typeface="맑은 고딕"/>
                          <a:ea typeface="+mn-ea"/>
                        </a:rPr>
                        <a:t>졸업예정증명서</a:t>
                      </a:r>
                      <a:endParaRPr lang="ko-KR" altLang="en-US" sz="1050" b="1" baseline="0">
                        <a:latin typeface="맑은 고딕"/>
                        <a:ea typeface="+mn-ea"/>
                      </a:endParaRPr>
                    </a:p>
                    <a:p>
                      <a:pPr marL="0" lvl="0" indent="0">
                        <a:lnSpc>
                          <a:spcPct val="150000"/>
                        </a:lnSpc>
                        <a:buNone/>
                        <a:defRPr/>
                      </a:pPr>
                      <a:r>
                        <a:rPr lang="en-US" altLang="ko-KR" sz="1050" b="1" baseline="0">
                          <a:latin typeface="맑은 고딕"/>
                          <a:ea typeface="+mn-ea"/>
                        </a:rPr>
                        <a:t>     - </a:t>
                      </a:r>
                      <a:r>
                        <a:rPr lang="ko-KR" altLang="en-US" sz="1050" b="1" baseline="0">
                          <a:latin typeface="맑은 고딕"/>
                          <a:ea typeface="+mn-ea"/>
                        </a:rPr>
                        <a:t>이력서 양식은 </a:t>
                      </a:r>
                      <a:r>
                        <a:rPr lang="en-US" altLang="ko-KR" sz="1050" b="1" baseline="0">
                          <a:latin typeface="맑은 고딕"/>
                          <a:ea typeface="+mn-ea"/>
                        </a:rPr>
                        <a:t>Seanet </a:t>
                      </a:r>
                      <a:r>
                        <a:rPr lang="ko-KR" altLang="en-US" sz="1050" b="1" baseline="0">
                          <a:latin typeface="맑은 고딕"/>
                          <a:ea typeface="+mn-ea"/>
                        </a:rPr>
                        <a:t>및 당사 홈페이지</a:t>
                      </a:r>
                      <a:r>
                        <a:rPr lang="en-US" altLang="ko-KR" sz="1050" b="1" baseline="0">
                          <a:latin typeface="맑은 고딕"/>
                          <a:ea typeface="+mn-ea"/>
                        </a:rPr>
                        <a:t>(</a:t>
                      </a:r>
                      <a:r>
                        <a:rPr lang="en-US" altLang="ko-KR" sz="1050" b="1" baseline="0">
                          <a:latin typeface="맑은 고딕"/>
                          <a:ea typeface="+mn-ea"/>
                          <a:hlinkClick r:id="rId2"/>
                        </a:rPr>
                        <a:t>www.ksmship.com</a:t>
                      </a:r>
                      <a:r>
                        <a:rPr lang="en-US" altLang="ko-KR" sz="1050" b="1" baseline="0">
                          <a:latin typeface="맑은 고딕"/>
                          <a:ea typeface="+mn-ea"/>
                        </a:rPr>
                        <a:t>)</a:t>
                      </a:r>
                      <a:r>
                        <a:rPr lang="ko-KR" altLang="en-US" sz="1050" b="1" baseline="0">
                          <a:latin typeface="맑은 고딕"/>
                          <a:ea typeface="+mn-ea"/>
                        </a:rPr>
                        <a:t> </a:t>
                      </a:r>
                      <a:r>
                        <a:rPr lang="en-US" altLang="ko-KR" sz="1050" b="1" baseline="0">
                          <a:latin typeface="맑은 고딕"/>
                          <a:ea typeface="+mn-ea"/>
                        </a:rPr>
                        <a:t>“</a:t>
                      </a:r>
                      <a:r>
                        <a:rPr lang="ko-KR" altLang="en-US" sz="1050" b="1" baseline="0">
                          <a:latin typeface="맑은 고딕"/>
                          <a:ea typeface="+mn-ea"/>
                        </a:rPr>
                        <a:t>모집공고</a:t>
                      </a:r>
                      <a:r>
                        <a:rPr lang="en-US" altLang="ko-KR" sz="1050" b="1" baseline="0">
                          <a:latin typeface="맑은 고딕"/>
                          <a:ea typeface="+mn-ea"/>
                        </a:rPr>
                        <a:t>”</a:t>
                      </a:r>
                      <a:r>
                        <a:rPr lang="ko-KR" altLang="en-US" sz="1050" b="1" baseline="0">
                          <a:latin typeface="맑은 고딕"/>
                          <a:ea typeface="+mn-ea"/>
                        </a:rPr>
                        <a:t>에서</a:t>
                      </a:r>
                      <a:r>
                        <a:rPr lang="en-US" altLang="ko-KR" sz="1050" b="1" baseline="0">
                          <a:latin typeface="맑은 고딕"/>
                          <a:ea typeface="+mn-ea"/>
                        </a:rPr>
                        <a:t> </a:t>
                      </a:r>
                      <a:r>
                        <a:rPr lang="ko-KR" altLang="en-US" sz="1050" b="1" baseline="0">
                          <a:latin typeface="맑은 고딕"/>
                          <a:ea typeface="+mn-ea"/>
                        </a:rPr>
                        <a:t>다운로드 후 사용 요망</a:t>
                      </a:r>
                      <a:endParaRPr lang="ko-KR" altLang="en-US" sz="1050" b="1" baseline="0">
                        <a:latin typeface="맑은 고딕"/>
                        <a:ea typeface="+mn-ea"/>
                      </a:endParaRPr>
                    </a:p>
                    <a:p>
                      <a:pPr lvl="0">
                        <a:lnSpc>
                          <a:spcPct val="150000"/>
                        </a:lnSpc>
                        <a:defRPr/>
                      </a:pPr>
                      <a:endParaRPr lang="en-US" altLang="ko-KR" sz="1050" b="1">
                        <a:latin typeface="맑은 고딕"/>
                        <a:ea typeface="+mn-ea"/>
                      </a:endParaRPr>
                    </a:p>
                    <a:p>
                      <a:pPr lvl="0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050" b="1">
                          <a:latin typeface="맑은 고딕"/>
                          <a:ea typeface="+mn-ea"/>
                        </a:rPr>
                        <a:t>2) </a:t>
                      </a:r>
                      <a:r>
                        <a:rPr lang="ko-KR" altLang="en-US" sz="1050" b="1">
                          <a:latin typeface="맑은 고딕"/>
                          <a:ea typeface="+mn-ea"/>
                        </a:rPr>
                        <a:t>우대사항</a:t>
                      </a:r>
                      <a:endParaRPr lang="ko-KR" altLang="en-US" sz="1050" b="1">
                        <a:latin typeface="맑은 고딕"/>
                        <a:ea typeface="+mn-ea"/>
                      </a:endParaRPr>
                    </a:p>
                    <a:p>
                      <a:pPr lvl="0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050" b="1">
                          <a:latin typeface="맑은 고딕"/>
                          <a:ea typeface="+mn-ea"/>
                        </a:rPr>
                        <a:t>     - </a:t>
                      </a:r>
                      <a:r>
                        <a:rPr lang="ko-KR" altLang="en-US" sz="1050" b="1">
                          <a:latin typeface="맑은 고딕"/>
                          <a:ea typeface="+mn-ea"/>
                        </a:rPr>
                        <a:t>동종선 실습자</a:t>
                      </a:r>
                      <a:endParaRPr lang="ko-KR" altLang="en-US" sz="1050" b="1">
                        <a:latin typeface="맑은 고딕"/>
                        <a:ea typeface="+mn-ea"/>
                      </a:endParaRPr>
                    </a:p>
                    <a:p>
                      <a:pPr lvl="0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050" b="1">
                          <a:latin typeface="맑은 고딕"/>
                          <a:ea typeface="+mn-ea"/>
                        </a:rPr>
                        <a:t>     - </a:t>
                      </a:r>
                      <a:r>
                        <a:rPr lang="ko-KR" altLang="en-US" sz="1050" b="1">
                          <a:latin typeface="맑은 고딕"/>
                          <a:ea typeface="+mn-ea"/>
                        </a:rPr>
                        <a:t>성적 및 어학 성적 우수자</a:t>
                      </a:r>
                      <a:endParaRPr lang="ko-KR" altLang="en-US" sz="1050" b="1">
                        <a:latin typeface="맑은 고딕"/>
                        <a:ea typeface="+mn-ea"/>
                      </a:endParaRPr>
                    </a:p>
                    <a:p>
                      <a:pPr lvl="0">
                        <a:lnSpc>
                          <a:spcPct val="150000"/>
                        </a:lnSpc>
                        <a:defRPr/>
                      </a:pPr>
                      <a:endParaRPr lang="ko-KR" altLang="en-US" sz="1050" b="1">
                        <a:latin typeface="맑은 고딕"/>
                        <a:ea typeface="+mn-ea"/>
                      </a:endParaRPr>
                    </a:p>
                    <a:p>
                      <a:pPr lvl="0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050" b="1">
                          <a:latin typeface="맑은 고딕"/>
                          <a:ea typeface="+mn-ea"/>
                        </a:rPr>
                        <a:t>3) </a:t>
                      </a:r>
                      <a:r>
                        <a:rPr lang="ko-KR" altLang="en-US" sz="1050" b="1">
                          <a:latin typeface="맑은 고딕"/>
                          <a:ea typeface="+mn-ea"/>
                        </a:rPr>
                        <a:t>제출 방법</a:t>
                      </a:r>
                      <a:endParaRPr lang="ko-KR" altLang="en-US" sz="1050" b="1">
                        <a:latin typeface="맑은 고딕"/>
                        <a:ea typeface="+mn-ea"/>
                      </a:endParaRPr>
                    </a:p>
                    <a:p>
                      <a:pPr lvl="0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050" b="1">
                          <a:latin typeface="맑은 고딕"/>
                          <a:ea typeface="+mn-ea"/>
                        </a:rPr>
                        <a:t>     -</a:t>
                      </a:r>
                      <a:r>
                        <a:rPr lang="en-US" altLang="ko-KR" sz="1050" b="1" baseline="0">
                          <a:latin typeface="맑은 고딕"/>
                          <a:ea typeface="+mn-ea"/>
                        </a:rPr>
                        <a:t> </a:t>
                      </a:r>
                      <a:r>
                        <a:rPr lang="ko-KR" altLang="en-US" sz="1050" b="1" baseline="0">
                          <a:latin typeface="맑은 고딕"/>
                          <a:ea typeface="+mn-ea"/>
                        </a:rPr>
                        <a:t>제목 </a:t>
                      </a:r>
                      <a:r>
                        <a:rPr lang="en-US" altLang="ko-KR" sz="1050" b="1" baseline="0">
                          <a:latin typeface="맑은 고딕"/>
                          <a:ea typeface="+mn-ea"/>
                        </a:rPr>
                        <a:t>: 0000</a:t>
                      </a:r>
                      <a:r>
                        <a:rPr lang="ko-KR" altLang="en-US" sz="1050" b="1" baseline="0">
                          <a:latin typeface="맑은 고딕"/>
                          <a:ea typeface="+mn-ea"/>
                        </a:rPr>
                        <a:t>년 승선근무예비역 </a:t>
                      </a:r>
                      <a:r>
                        <a:rPr lang="en-US" altLang="ko-KR" sz="1050" b="1" baseline="0">
                          <a:latin typeface="맑은 고딕"/>
                          <a:ea typeface="+mn-ea"/>
                        </a:rPr>
                        <a:t>“</a:t>
                      </a:r>
                      <a:r>
                        <a:rPr lang="ko-KR" altLang="en-US" sz="1050" b="1" baseline="0">
                          <a:latin typeface="맑은 고딕"/>
                          <a:ea typeface="+mn-ea"/>
                        </a:rPr>
                        <a:t>벌크선</a:t>
                      </a:r>
                      <a:r>
                        <a:rPr lang="en-US" altLang="ko-KR" sz="1050" b="1" baseline="0">
                          <a:latin typeface="맑은 고딕"/>
                          <a:ea typeface="+mn-ea"/>
                        </a:rPr>
                        <a:t>/</a:t>
                      </a:r>
                      <a:r>
                        <a:rPr lang="ko-KR" altLang="en-US" sz="1050" b="1" baseline="0">
                          <a:latin typeface="맑은 고딕"/>
                          <a:ea typeface="+mn-ea"/>
                        </a:rPr>
                        <a:t>잡화</a:t>
                      </a:r>
                      <a:r>
                        <a:rPr lang="en-US" altLang="ko-KR" sz="1050" b="1" baseline="0">
                          <a:latin typeface="맑은 고딕"/>
                          <a:ea typeface="+mn-ea"/>
                        </a:rPr>
                        <a:t>/</a:t>
                      </a:r>
                      <a:r>
                        <a:rPr lang="ko-KR" altLang="en-US" sz="1050" b="1" baseline="0">
                          <a:latin typeface="맑은 고딕"/>
                          <a:ea typeface="+mn-ea"/>
                        </a:rPr>
                        <a:t>컨테이너</a:t>
                      </a:r>
                      <a:r>
                        <a:rPr lang="en-US" altLang="ko-KR" sz="1050" b="1" baseline="0">
                          <a:latin typeface="맑은 고딕"/>
                          <a:ea typeface="+mn-ea"/>
                        </a:rPr>
                        <a:t>＂</a:t>
                      </a:r>
                      <a:r>
                        <a:rPr lang="ko-KR" altLang="en-US" sz="1050" b="1" baseline="0">
                          <a:latin typeface="맑은 고딕"/>
                          <a:ea typeface="+mn-ea"/>
                        </a:rPr>
                        <a:t>선 </a:t>
                      </a:r>
                      <a:r>
                        <a:rPr lang="en-US" altLang="ko-KR" sz="1050" b="1" baseline="0">
                          <a:latin typeface="맑은 고딕"/>
                          <a:ea typeface="+mn-ea"/>
                        </a:rPr>
                        <a:t>“</a:t>
                      </a:r>
                      <a:r>
                        <a:rPr lang="ko-KR" altLang="en-US" sz="1050" b="1" baseline="0">
                          <a:latin typeface="맑은 고딕"/>
                          <a:ea typeface="+mn-ea"/>
                        </a:rPr>
                        <a:t>항해</a:t>
                      </a:r>
                      <a:r>
                        <a:rPr lang="en-US" altLang="ko-KR" sz="1050" b="1" baseline="0">
                          <a:latin typeface="맑은 고딕"/>
                          <a:ea typeface="+mn-ea"/>
                        </a:rPr>
                        <a:t>/</a:t>
                      </a:r>
                      <a:r>
                        <a:rPr lang="ko-KR" altLang="en-US" sz="1050" b="1" baseline="0">
                          <a:latin typeface="맑은 고딕"/>
                          <a:ea typeface="+mn-ea"/>
                        </a:rPr>
                        <a:t>기관</a:t>
                      </a:r>
                      <a:r>
                        <a:rPr lang="en-US" altLang="ko-KR" sz="1050" b="1" baseline="0">
                          <a:latin typeface="맑은 고딕"/>
                          <a:ea typeface="+mn-ea"/>
                        </a:rPr>
                        <a:t>＂</a:t>
                      </a:r>
                      <a:r>
                        <a:rPr lang="ko-KR" altLang="en-US" sz="1050" b="1" baseline="0">
                          <a:latin typeface="맑은 고딕"/>
                          <a:ea typeface="+mn-ea"/>
                        </a:rPr>
                        <a:t>사관 지원 </a:t>
                      </a:r>
                      <a:r>
                        <a:rPr lang="en-US" altLang="ko-KR" sz="1050" b="1" baseline="0">
                          <a:latin typeface="맑은 고딕"/>
                          <a:ea typeface="+mn-ea"/>
                        </a:rPr>
                        <a:t>- “</a:t>
                      </a:r>
                      <a:r>
                        <a:rPr lang="ko-KR" altLang="en-US" sz="1050" b="1" baseline="0">
                          <a:latin typeface="맑은 고딕"/>
                          <a:ea typeface="+mn-ea"/>
                        </a:rPr>
                        <a:t>홍길동</a:t>
                      </a:r>
                      <a:r>
                        <a:rPr lang="en-US" altLang="ko-KR" sz="1050" b="1" baseline="0">
                          <a:latin typeface="맑은 고딕"/>
                          <a:ea typeface="+mn-ea"/>
                        </a:rPr>
                        <a:t>”</a:t>
                      </a:r>
                      <a:endParaRPr lang="en-US" altLang="ko-KR" sz="1050" b="1" baseline="0">
                        <a:latin typeface="맑은 고딕"/>
                        <a:ea typeface="+mn-ea"/>
                      </a:endParaRPr>
                    </a:p>
                    <a:p>
                      <a:pPr lvl="0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050" b="1">
                          <a:latin typeface="맑은 고딕"/>
                          <a:ea typeface="+mn-ea"/>
                        </a:rPr>
                        <a:t>     - E-mail</a:t>
                      </a:r>
                      <a:r>
                        <a:rPr lang="en-US" altLang="ko-KR" sz="1050" b="1" baseline="0">
                          <a:latin typeface="맑은 고딕"/>
                          <a:ea typeface="+mn-ea"/>
                        </a:rPr>
                        <a:t> : </a:t>
                      </a:r>
                      <a:r>
                        <a:rPr lang="en-US" altLang="ko-KR" sz="1050" b="1">
                          <a:latin typeface="맑은 고딕"/>
                          <a:ea typeface="+mn-ea"/>
                        </a:rPr>
                        <a:t>crew@ksmship.com</a:t>
                      </a:r>
                      <a:endParaRPr lang="en-US" altLang="ko-KR" sz="1050" b="1">
                        <a:latin typeface="맑은 고딕"/>
                        <a:ea typeface="+mn-ea"/>
                      </a:endParaRPr>
                    </a:p>
                    <a:p>
                      <a:pPr lvl="0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050" b="1">
                          <a:latin typeface="맑은 고딕"/>
                          <a:ea typeface="맑은 고딕"/>
                        </a:rPr>
                        <a:t>     </a:t>
                      </a:r>
                      <a:r>
                        <a:rPr lang="en-US" altLang="ko-KR" sz="1050" b="1">
                          <a:latin typeface="맑은 고딕"/>
                          <a:ea typeface="맑은 고딕"/>
                        </a:rPr>
                        <a:t>- PIC</a:t>
                      </a:r>
                      <a:r>
                        <a:rPr lang="en-US" altLang="ko-KR" sz="1050" b="1" baseline="0"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en-US" altLang="ko-KR" sz="1050" b="1">
                          <a:latin typeface="맑은 고딕"/>
                          <a:ea typeface="맑은 고딕"/>
                        </a:rPr>
                        <a:t>: </a:t>
                      </a:r>
                      <a:r>
                        <a:rPr lang="ko-KR" altLang="en-US" sz="1050" b="1">
                          <a:latin typeface="맑은 고딕"/>
                          <a:ea typeface="맑은 고딕"/>
                        </a:rPr>
                        <a:t>선원인사팀 이주선</a:t>
                      </a:r>
                      <a:r>
                        <a:rPr lang="ko-KR" altLang="en-US" sz="1050" b="1" baseline="0">
                          <a:latin typeface="맑은 고딕"/>
                          <a:ea typeface="맑은 고딕"/>
                        </a:rPr>
                        <a:t> 팀장 </a:t>
                      </a:r>
                      <a:r>
                        <a:rPr lang="en-US" altLang="ko-KR" sz="1050" b="1" baseline="0">
                          <a:latin typeface="맑은 고딕"/>
                          <a:ea typeface="맑은 고딕"/>
                        </a:rPr>
                        <a:t>/ </a:t>
                      </a:r>
                      <a:r>
                        <a:rPr lang="ko-KR" altLang="en-US" sz="1050" b="1" baseline="0">
                          <a:latin typeface="맑은 고딕"/>
                          <a:ea typeface="맑은 고딕"/>
                        </a:rPr>
                        <a:t>임인철 차장 </a:t>
                      </a:r>
                      <a:endParaRPr lang="ko-KR" altLang="en-US" sz="1050" b="1" baseline="0">
                        <a:latin typeface="맑은 고딕"/>
                        <a:ea typeface="맑은 고딕"/>
                      </a:endParaRPr>
                    </a:p>
                    <a:p>
                      <a:pPr lvl="0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050" b="1" baseline="0">
                          <a:latin typeface="맑은 고딕"/>
                          <a:ea typeface="맑은 고딕"/>
                        </a:rPr>
                        <a:t>     - </a:t>
                      </a:r>
                      <a:r>
                        <a:rPr lang="en-US" altLang="ko-KR" sz="1050" b="1">
                          <a:latin typeface="맑은 고딕"/>
                          <a:ea typeface="맑은 고딕"/>
                        </a:rPr>
                        <a:t>Tel : 051-640-9266</a:t>
                      </a:r>
                      <a:endParaRPr lang="en-US" altLang="ko-KR" sz="1050" b="1">
                        <a:latin typeface="맑은 고딕"/>
                        <a:ea typeface="맑은 고딕"/>
                      </a:endParaRPr>
                    </a:p>
                  </a:txBody>
                  <a:tcPr marL="91440" marR="91440"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endParaRPr kumimoji="1" lang="ko-KR" altLang="en-US" sz="1200" b="0" i="0" u="none" strike="noStrike" cap="none" normalizeH="0" baseline="0">
                        <a:solidFill>
                          <a:schemeClr val="tx1"/>
                        </a:solidFill>
                        <a:effectLst/>
                        <a:latin typeface="HY그래픽M"/>
                        <a:ea typeface="HY그래픽M"/>
                      </a:endParaRPr>
                    </a:p>
                  </a:txBody>
                  <a:tcPr marL="91440" marR="91440"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 wrap="square">
                      <a:spAutoFit/>
                    </a:bodyPr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 wrap="square">
                      <a:spAutoFit/>
                    </a:bodyPr>
                    <a:p>
                      <a:pPr lvl="0">
                        <a:defRPr/>
                      </a:pPr>
                      <a:endParaRPr lang="en-US" altLang="ko-KR"/>
                    </a:p>
                  </a:txBody>
                  <a:tcPr marL="91440" marR="91440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7801" y="118574"/>
            <a:ext cx="9534430" cy="6480175"/>
          </a:xfrm>
          <a:prstGeom prst="rect">
            <a:avLst/>
          </a:prstGeom>
          <a:solidFill>
            <a:srgbClr val="f2f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6660" y="2239939"/>
            <a:ext cx="911980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28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S-Core Dream 5 Medium"/>
                <a:ea typeface="S-Core Dream 7 ExtraBold"/>
              </a:rPr>
              <a:t>새롭게 출발하는 여러분을 우양상선과  </a:t>
            </a:r>
            <a:r>
              <a:rPr lang="en-US" altLang="ko-KR" sz="28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S-Core Dream 5 Medium"/>
                <a:ea typeface="S-Core Dream 7 ExtraBold"/>
              </a:rPr>
              <a:t>KSM</a:t>
            </a:r>
            <a:r>
              <a:rPr lang="ko-KR" altLang="en-US" sz="28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S-Core Dream 5 Medium"/>
                <a:ea typeface="S-Core Dream 7 ExtraBold"/>
              </a:rPr>
              <a:t>이</a:t>
            </a:r>
            <a:r>
              <a:rPr lang="en-US" altLang="ko-KR" sz="28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S-Core Dream 5 Medium"/>
                <a:ea typeface="S-Core Dream 7 ExtraBold"/>
              </a:rPr>
              <a:t> </a:t>
            </a:r>
            <a:r>
              <a:rPr lang="ko-KR" altLang="en-US" sz="28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S-Core Dream 5 Medium"/>
                <a:ea typeface="S-Core Dream 7 ExtraBold"/>
              </a:rPr>
              <a:t>함께하겠습니다</a:t>
            </a:r>
            <a:r>
              <a:rPr lang="en-US" altLang="ko-KR" sz="28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S-Core Dream 5 Medium"/>
                <a:ea typeface="S-Core Dream 7 ExtraBold"/>
              </a:rPr>
              <a:t>.</a:t>
            </a:r>
            <a:endParaRPr lang="en-US" sz="2800" spc="-150">
              <a:solidFill>
                <a:schemeClr val="tx1">
                  <a:lumMod val="75000"/>
                  <a:lumOff val="25000"/>
                </a:schemeClr>
              </a:solidFill>
              <a:latin typeface="S-Core Dream 5 Medium"/>
              <a:ea typeface="S-Core Dream 5 Medium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7291304" y="6034287"/>
            <a:ext cx="2172064" cy="35518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236660" y="5982625"/>
            <a:ext cx="1914525" cy="4326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11552" y="3545691"/>
            <a:ext cx="1441114" cy="639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/>
              <a:t>                       감사합니다</a:t>
            </a:r>
            <a:r>
              <a:rPr lang="en-US" altLang="ko-KR"/>
              <a:t>.</a:t>
            </a:r>
            <a:endParaRPr lang="en-US" altLang="ko-K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New_Natural01">
  <a:themeElements>
    <a:clrScheme name="Natural01">
      <a:dk1>
        <a:sysClr val="windowText" lastClr="000000"/>
      </a:dk1>
      <a:lt1>
        <a:sysClr val="window" lastClr="ffffff"/>
      </a:lt1>
      <a:dk2>
        <a:srgbClr val="1f6299"/>
      </a:dk2>
      <a:lt2>
        <a:srgbClr val="dff0f7"/>
      </a:lt2>
      <a:accent1>
        <a:srgbClr val="40c6d8"/>
      </a:accent1>
      <a:accent2>
        <a:srgbClr val="5581fd"/>
      </a:accent2>
      <a:accent3>
        <a:srgbClr val="33bdfb"/>
      </a:accent3>
      <a:accent4>
        <a:srgbClr val="4cd416"/>
      </a:accent4>
      <a:accent5>
        <a:srgbClr val="fe8c2e"/>
      </a:accent5>
      <a:accent6>
        <a:srgbClr val="c489ff"/>
      </a:accent6>
      <a:hlink>
        <a:srgbClr val="d98609"/>
      </a:hlink>
      <a:folHlink>
        <a:srgbClr val="85dfd0"/>
      </a:folHlink>
    </a:clrScheme>
    <a:fontScheme name="Natural01">
      <a:majorFont>
        <a:latin typeface="Tahoma"/>
        <a:ea typeface=""/>
        <a:cs typeface=""/>
        <a:font script="Jpan" typeface="HG創英角ｺﾞｼｯｸUB"/>
        <a:font script="Hang" typeface="맑은 고딕"/>
        <a:font script="Hans" typeface="隶书"/>
        <a:font script="Hant" typeface="Microsoft JhengHei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ahoma"/>
        <a:ea typeface=""/>
        <a:cs typeface=""/>
        <a:font script="Jpan" typeface="HGｺﾞｼｯｸE"/>
        <a:font script="Hang" typeface="맑은 고딕"/>
        <a:font script="Hans" typeface="华文楷体"/>
        <a:font script="Hant" typeface="Microsoft JhengHei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Natural01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31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0000"/>
                <a:satMod val="2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70000"/>
                <a:satMod val="150000"/>
              </a:schemeClr>
            </a:gs>
          </a:gsLst>
          <a:path path="circle">
            <a:fillToRect t="30000" r="100000" b="70000"/>
          </a:path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4000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alpha val="38000"/>
                <a:satMod val="150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3000000"/>
            </a:lightRig>
          </a:scene3d>
          <a:sp3d contourW="6350" prstMaterial="flat">
            <a:bevelT h="889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satMod val="200000"/>
              </a:schemeClr>
            </a:gs>
            <a:gs pos="100000">
              <a:schemeClr val="phClr">
                <a:tint val="100000"/>
                <a:shade val="89000"/>
                <a:satMod val="150000"/>
                <a:lumMod val="90000"/>
              </a:schemeClr>
            </a:gs>
          </a:gsLst>
          <a:path path="circle">
            <a:fillToRect l="40000" t="30000" r="40000" b="30000"/>
          </a:path>
        </a:gradFill>
        <a:gradFill rotWithShape="1">
          <a:gsLst>
            <a:gs pos="0">
              <a:schemeClr val="phClr">
                <a:tint val="100000"/>
                <a:shade val="90000"/>
                <a:satMod val="200000"/>
                <a:lumMod val="90000"/>
              </a:schemeClr>
            </a:gs>
            <a:gs pos="43000">
              <a:schemeClr val="phClr">
                <a:tint val="85000"/>
                <a:shade val="100000"/>
                <a:satMod val="300000"/>
                <a:lumMod val="100000"/>
              </a:schemeClr>
            </a:gs>
            <a:gs pos="100000">
              <a:schemeClr val="phClr">
                <a:tint val="85000"/>
                <a:shade val="100000"/>
                <a:satMod val="300000"/>
                <a:lumMod val="100000"/>
              </a:schemeClr>
            </a:gs>
          </a:gsLst>
          <a:lin ang="5400000" scaled="1"/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402</ep:Words>
  <ep:PresentationFormat>A4 용지(210x297mm)</ep:PresentationFormat>
  <ep:Paragraphs>37</ep:Paragraphs>
  <ep:Slides>7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ep:HeadingPairs>
  <ep:TitlesOfParts>
    <vt:vector size="8" baseType="lpstr">
      <vt:lpstr>New_Natural01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2024-02-16T04:46:45.000</dcterms:created>
  <dc:creator>Sunny Kim</dc:creator>
  <cp:lastModifiedBy>jumae</cp:lastModifiedBy>
  <dcterms:modified xsi:type="dcterms:W3CDTF">2024-11-12T23:32:42.269</dcterms:modified>
  <cp:revision>407</cp:revision>
  <dc:title>PowerPoint Presentation</dc:title>
  <cp:version/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